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theme/themeOverride1.xml" ContentType="application/vnd.openxmlformats-officedocument.themeOverr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docProps/custom.xml" ContentType="application/vnd.openxmlformats-officedocument.custom-properties+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theme/themeOverride2.xml" ContentType="application/vnd.openxmlformats-officedocument.themeOverride+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9" r:id="rId2"/>
    <p:sldId id="295" r:id="rId3"/>
    <p:sldId id="300" r:id="rId4"/>
    <p:sldId id="256" r:id="rId5"/>
    <p:sldId id="257" r:id="rId6"/>
    <p:sldId id="258" r:id="rId7"/>
    <p:sldId id="268" r:id="rId8"/>
    <p:sldId id="260" r:id="rId9"/>
    <p:sldId id="261" r:id="rId10"/>
    <p:sldId id="259" r:id="rId11"/>
    <p:sldId id="263" r:id="rId12"/>
    <p:sldId id="291" r:id="rId13"/>
    <p:sldId id="264" r:id="rId14"/>
    <p:sldId id="273" r:id="rId15"/>
    <p:sldId id="266" r:id="rId16"/>
    <p:sldId id="267" r:id="rId17"/>
    <p:sldId id="274" r:id="rId18"/>
    <p:sldId id="269" r:id="rId19"/>
    <p:sldId id="270" r:id="rId20"/>
    <p:sldId id="271" r:id="rId21"/>
    <p:sldId id="276" r:id="rId22"/>
    <p:sldId id="277" r:id="rId23"/>
    <p:sldId id="278" r:id="rId24"/>
    <p:sldId id="279" r:id="rId25"/>
    <p:sldId id="285" r:id="rId26"/>
    <p:sldId id="280" r:id="rId27"/>
    <p:sldId id="286" r:id="rId28"/>
    <p:sldId id="284" r:id="rId29"/>
    <p:sldId id="283" r:id="rId30"/>
    <p:sldId id="282" r:id="rId31"/>
    <p:sldId id="281" r:id="rId32"/>
    <p:sldId id="287" r:id="rId33"/>
    <p:sldId id="288" r:id="rId34"/>
    <p:sldId id="290" r:id="rId35"/>
    <p:sldId id="262" r:id="rId36"/>
    <p:sldId id="297" r:id="rId37"/>
    <p:sldId id="296"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5" autoAdjust="0"/>
    <p:restoredTop sz="94660"/>
  </p:normalViewPr>
  <p:slideViewPr>
    <p:cSldViewPr snapToGrid="0">
      <p:cViewPr varScale="1">
        <p:scale>
          <a:sx n="74" d="100"/>
          <a:sy n="74" d="100"/>
        </p:scale>
        <p:origin x="-540" y="-102"/>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2" Type="http://schemas.openxmlformats.org/officeDocument/2006/relationships/oleObject" Target="file:///C:\Users\z00324179\Desktop\&#26032;&#24314;%20Microsoft%20Office%20Excel%20&#24037;&#20316;&#34920;%20(4).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file:///C:\Users\z00324179\Desktop\&#26032;&#24314;%20Microsoft%20Office%20Excel%20&#24037;&#20316;&#34920;%20(4).xlsx"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c:lang val="ru-RU"/>
  <c:clrMapOvr bg1="lt1" tx1="dk1" bg2="lt2" tx2="dk2" accent1="accent1" accent2="accent2" accent3="accent3" accent4="accent4" accent5="accent5" accent6="accent6" hlink="hlink" folHlink="folHlink"/>
  <c:chart>
    <c:autoTitleDeleted val="1"/>
    <c:plotArea>
      <c:layout/>
      <c:barChart>
        <c:barDir val="col"/>
        <c:grouping val="stacked"/>
        <c:ser>
          <c:idx val="0"/>
          <c:order val="0"/>
          <c:dPt>
            <c:idx val="0"/>
            <c:spPr>
              <a:solidFill>
                <a:srgbClr val="C00000"/>
              </a:solidFill>
            </c:spPr>
          </c:dPt>
          <c:cat>
            <c:strRef>
              <c:f>Sheet1!$A$6:$B$6</c:f>
              <c:strCache>
                <c:ptCount val="2"/>
                <c:pt idx="0">
                  <c:v>Industrial Average 120Kw</c:v>
                </c:pt>
                <c:pt idx="1">
                  <c:v>HW 120Kw</c:v>
                </c:pt>
              </c:strCache>
            </c:strRef>
          </c:cat>
          <c:val>
            <c:numRef>
              <c:f>Sheet1!$A$7:$B$7</c:f>
              <c:numCache>
                <c:formatCode>General</c:formatCode>
                <c:ptCount val="2"/>
                <c:pt idx="0">
                  <c:v>2.2200000000000002</c:v>
                </c:pt>
                <c:pt idx="1">
                  <c:v>2.0299999999999998</c:v>
                </c:pt>
              </c:numCache>
            </c:numRef>
          </c:val>
        </c:ser>
        <c:overlap val="100"/>
        <c:axId val="72254592"/>
        <c:axId val="72256128"/>
      </c:barChart>
      <c:catAx>
        <c:axId val="72254592"/>
        <c:scaling>
          <c:orientation val="minMax"/>
        </c:scaling>
        <c:axPos val="b"/>
        <c:numFmt formatCode="General" sourceLinked="0"/>
        <c:majorTickMark val="none"/>
        <c:tickLblPos val="nextTo"/>
        <c:crossAx val="72256128"/>
        <c:crosses val="autoZero"/>
        <c:auto val="1"/>
        <c:lblAlgn val="ctr"/>
        <c:lblOffset val="100"/>
      </c:catAx>
      <c:valAx>
        <c:axId val="72256128"/>
        <c:scaling>
          <c:orientation val="minMax"/>
          <c:max val="2.25"/>
        </c:scaling>
        <c:axPos val="l"/>
        <c:majorGridlines/>
        <c:minorGridlines/>
        <c:title>
          <c:tx>
            <c:rich>
              <a:bodyPr/>
              <a:lstStyle/>
              <a:p>
                <a:pPr>
                  <a:defRPr/>
                </a:pPr>
                <a:r>
                  <a:rPr lang="en-US" altLang="zh-CN" sz="1200" b="0" dirty="0" smtClean="0">
                    <a:latin typeface="+mn-lt"/>
                    <a:ea typeface="Arial Unicode MS" pitchFamily="34" charset="-122"/>
                    <a:cs typeface="Arial Unicode MS" pitchFamily="34" charset="-122"/>
                  </a:rPr>
                  <a:t>Footprint/㎡</a:t>
                </a:r>
                <a:endParaRPr lang="zh-CN" altLang="en-US" sz="1200" b="0" dirty="0">
                  <a:latin typeface="+mn-lt"/>
                  <a:ea typeface="Arial Unicode MS" pitchFamily="34" charset="-122"/>
                  <a:cs typeface="Arial Unicode MS" pitchFamily="34" charset="-122"/>
                </a:endParaRPr>
              </a:p>
            </c:rich>
          </c:tx>
        </c:title>
        <c:numFmt formatCode="#,##0.00_);\(#,##0.00\)" sourceLinked="0"/>
        <c:tickLblPos val="nextTo"/>
        <c:crossAx val="72254592"/>
        <c:crosses val="autoZero"/>
        <c:crossBetween val="between"/>
        <c:minorUnit val="0.05"/>
      </c:valAx>
    </c:plotArea>
    <c:plotVisOnly val="1"/>
    <c:dispBlanksAs val="gap"/>
  </c:chart>
  <c:externalData r:id="rId2"/>
</c:chartSpace>
</file>

<file path=ppt/charts/chart2.xml><?xml version="1.0" encoding="utf-8"?>
<c:chartSpace xmlns:c="http://schemas.openxmlformats.org/drawingml/2006/chart" xmlns:a="http://schemas.openxmlformats.org/drawingml/2006/main" xmlns:r="http://schemas.openxmlformats.org/officeDocument/2006/relationships">
  <c:date1904 val="1"/>
  <c:lang val="ru-RU"/>
  <c:clrMapOvr bg1="lt1" tx1="dk1" bg2="lt2" tx2="dk2" accent1="accent1" accent2="accent2" accent3="accent3" accent4="accent4" accent5="accent5" accent6="accent6" hlink="hlink" folHlink="folHlink"/>
  <c:chart>
    <c:autoTitleDeleted val="1"/>
    <c:plotArea>
      <c:layout/>
      <c:barChart>
        <c:barDir val="col"/>
        <c:grouping val="stacked"/>
        <c:ser>
          <c:idx val="0"/>
          <c:order val="0"/>
          <c:spPr>
            <a:solidFill>
              <a:srgbClr val="FF0000"/>
            </a:solidFill>
          </c:spPr>
          <c:dPt>
            <c:idx val="0"/>
            <c:spPr>
              <a:solidFill>
                <a:srgbClr val="C00000"/>
              </a:solidFill>
            </c:spPr>
          </c:dPt>
          <c:dPt>
            <c:idx val="1"/>
            <c:spPr>
              <a:solidFill>
                <a:srgbClr val="0070C0"/>
              </a:solidFill>
            </c:spPr>
          </c:dPt>
          <c:cat>
            <c:strRef>
              <c:f>Sheet1!$A$1:$B$1</c:f>
              <c:strCache>
                <c:ptCount val="2"/>
                <c:pt idx="0">
                  <c:v>Industrial Average 30Kw</c:v>
                </c:pt>
                <c:pt idx="1">
                  <c:v>HW 30Kw</c:v>
                </c:pt>
              </c:strCache>
            </c:strRef>
          </c:cat>
          <c:val>
            <c:numRef>
              <c:f>Sheet1!$A$2:$B$2</c:f>
              <c:numCache>
                <c:formatCode>General</c:formatCode>
                <c:ptCount val="2"/>
                <c:pt idx="0">
                  <c:v>0.72000000000000064</c:v>
                </c:pt>
                <c:pt idx="1">
                  <c:v>0.36000000000000032</c:v>
                </c:pt>
              </c:numCache>
            </c:numRef>
          </c:val>
        </c:ser>
        <c:overlap val="100"/>
        <c:axId val="72403584"/>
        <c:axId val="72364416"/>
      </c:barChart>
      <c:catAx>
        <c:axId val="72403584"/>
        <c:scaling>
          <c:orientation val="minMax"/>
        </c:scaling>
        <c:axPos val="b"/>
        <c:numFmt formatCode="General" sourceLinked="0"/>
        <c:majorTickMark val="none"/>
        <c:tickLblPos val="nextTo"/>
        <c:crossAx val="72364416"/>
        <c:crosses val="autoZero"/>
        <c:auto val="1"/>
        <c:lblAlgn val="ctr"/>
        <c:lblOffset val="100"/>
      </c:catAx>
      <c:valAx>
        <c:axId val="72364416"/>
        <c:scaling>
          <c:orientation val="minMax"/>
        </c:scaling>
        <c:axPos val="l"/>
        <c:majorGridlines/>
        <c:title>
          <c:tx>
            <c:rich>
              <a:bodyPr/>
              <a:lstStyle/>
              <a:p>
                <a:pPr>
                  <a:defRPr/>
                </a:pPr>
                <a:r>
                  <a:rPr lang="en-US" altLang="zh-CN" sz="1200" b="0" dirty="0" smtClean="0">
                    <a:latin typeface="+mn-lt"/>
                    <a:ea typeface="Arial Unicode MS" pitchFamily="34" charset="-122"/>
                    <a:cs typeface="Arial Unicode MS" pitchFamily="34" charset="-122"/>
                  </a:rPr>
                  <a:t>Footprint/㎡</a:t>
                </a:r>
                <a:endParaRPr lang="zh-CN" altLang="en-US" sz="1200" b="0" dirty="0">
                  <a:latin typeface="+mn-lt"/>
                  <a:ea typeface="Arial Unicode MS" pitchFamily="34" charset="-122"/>
                  <a:cs typeface="Arial Unicode MS" pitchFamily="34" charset="-122"/>
                </a:endParaRPr>
              </a:p>
            </c:rich>
          </c:tx>
        </c:title>
        <c:numFmt formatCode="General" sourceLinked="1"/>
        <c:majorTickMark val="none"/>
        <c:tickLblPos val="nextTo"/>
        <c:crossAx val="72403584"/>
        <c:crosses val="autoZero"/>
        <c:crossBetween val="between"/>
      </c:valAx>
    </c:plotArea>
    <c:plotVisOnly val="1"/>
    <c:dispBlanksAs val="gap"/>
  </c:chart>
  <c:externalData r:id="rId2"/>
</c:chartSpac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1BBB09C-8CB1-4CE4-B96D-6CD0D82424FA}" type="datetimeFigureOut">
              <a:rPr lang="en-US" smtClean="0"/>
              <a:pPr/>
              <a:t>9/20/2017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36C36B-0A43-408A-B832-2940DE8D2B4F}" type="slidenum">
              <a:rPr lang="en-US" smtClean="0"/>
              <a:pPr/>
              <a:t>‹#›</a:t>
            </a:fld>
            <a:endParaRPr lang="en-US"/>
          </a:p>
        </p:txBody>
      </p:sp>
    </p:spTree>
    <p:extLst>
      <p:ext uri="{BB962C8B-B14F-4D97-AF65-F5344CB8AC3E}">
        <p14:creationId xmlns:p14="http://schemas.microsoft.com/office/powerpoint/2010/main" xmlns="" val="23066427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BBB09C-8CB1-4CE4-B96D-6CD0D82424FA}" type="datetimeFigureOut">
              <a:rPr lang="en-US" smtClean="0"/>
              <a:pPr/>
              <a:t>9/20/2017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36C36B-0A43-408A-B832-2940DE8D2B4F}" type="slidenum">
              <a:rPr lang="en-US" smtClean="0"/>
              <a:pPr/>
              <a:t>‹#›</a:t>
            </a:fld>
            <a:endParaRPr lang="en-US"/>
          </a:p>
        </p:txBody>
      </p:sp>
    </p:spTree>
    <p:extLst>
      <p:ext uri="{BB962C8B-B14F-4D97-AF65-F5344CB8AC3E}">
        <p14:creationId xmlns:p14="http://schemas.microsoft.com/office/powerpoint/2010/main" xmlns="" val="241832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BBB09C-8CB1-4CE4-B96D-6CD0D82424FA}" type="datetimeFigureOut">
              <a:rPr lang="en-US" smtClean="0"/>
              <a:pPr/>
              <a:t>9/20/2017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36C36B-0A43-408A-B832-2940DE8D2B4F}" type="slidenum">
              <a:rPr lang="en-US" smtClean="0"/>
              <a:pPr/>
              <a:t>‹#›</a:t>
            </a:fld>
            <a:endParaRPr lang="en-US"/>
          </a:p>
        </p:txBody>
      </p:sp>
    </p:spTree>
    <p:extLst>
      <p:ext uri="{BB962C8B-B14F-4D97-AF65-F5344CB8AC3E}">
        <p14:creationId xmlns:p14="http://schemas.microsoft.com/office/powerpoint/2010/main" xmlns="" val="24221355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BBB09C-8CB1-4CE4-B96D-6CD0D82424FA}" type="datetimeFigureOut">
              <a:rPr lang="en-US" smtClean="0"/>
              <a:pPr/>
              <a:t>9/20/2017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36C36B-0A43-408A-B832-2940DE8D2B4F}" type="slidenum">
              <a:rPr lang="en-US" smtClean="0"/>
              <a:pPr/>
              <a:t>‹#›</a:t>
            </a:fld>
            <a:endParaRPr lang="en-US"/>
          </a:p>
        </p:txBody>
      </p:sp>
    </p:spTree>
    <p:extLst>
      <p:ext uri="{BB962C8B-B14F-4D97-AF65-F5344CB8AC3E}">
        <p14:creationId xmlns:p14="http://schemas.microsoft.com/office/powerpoint/2010/main" xmlns="" val="15007147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1BBB09C-8CB1-4CE4-B96D-6CD0D82424FA}" type="datetimeFigureOut">
              <a:rPr lang="en-US" smtClean="0"/>
              <a:pPr/>
              <a:t>9/20/2017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36C36B-0A43-408A-B832-2940DE8D2B4F}" type="slidenum">
              <a:rPr lang="en-US" smtClean="0"/>
              <a:pPr/>
              <a:t>‹#›</a:t>
            </a:fld>
            <a:endParaRPr lang="en-US"/>
          </a:p>
        </p:txBody>
      </p:sp>
    </p:spTree>
    <p:extLst>
      <p:ext uri="{BB962C8B-B14F-4D97-AF65-F5344CB8AC3E}">
        <p14:creationId xmlns:p14="http://schemas.microsoft.com/office/powerpoint/2010/main" xmlns="" val="5308827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1BBB09C-8CB1-4CE4-B96D-6CD0D82424FA}" type="datetimeFigureOut">
              <a:rPr lang="en-US" smtClean="0"/>
              <a:pPr/>
              <a:t>9/20/2017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36C36B-0A43-408A-B832-2940DE8D2B4F}" type="slidenum">
              <a:rPr lang="en-US" smtClean="0"/>
              <a:pPr/>
              <a:t>‹#›</a:t>
            </a:fld>
            <a:endParaRPr lang="en-US"/>
          </a:p>
        </p:txBody>
      </p:sp>
    </p:spTree>
    <p:extLst>
      <p:ext uri="{BB962C8B-B14F-4D97-AF65-F5344CB8AC3E}">
        <p14:creationId xmlns:p14="http://schemas.microsoft.com/office/powerpoint/2010/main" xmlns="" val="9249217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1BBB09C-8CB1-4CE4-B96D-6CD0D82424FA}" type="datetimeFigureOut">
              <a:rPr lang="en-US" smtClean="0"/>
              <a:pPr/>
              <a:t>9/20/2017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D36C36B-0A43-408A-B832-2940DE8D2B4F}" type="slidenum">
              <a:rPr lang="en-US" smtClean="0"/>
              <a:pPr/>
              <a:t>‹#›</a:t>
            </a:fld>
            <a:endParaRPr lang="en-US"/>
          </a:p>
        </p:txBody>
      </p:sp>
    </p:spTree>
    <p:extLst>
      <p:ext uri="{BB962C8B-B14F-4D97-AF65-F5344CB8AC3E}">
        <p14:creationId xmlns:p14="http://schemas.microsoft.com/office/powerpoint/2010/main" xmlns="" val="23180955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1BBB09C-8CB1-4CE4-B96D-6CD0D82424FA}" type="datetimeFigureOut">
              <a:rPr lang="en-US" smtClean="0"/>
              <a:pPr/>
              <a:t>9/20/2017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D36C36B-0A43-408A-B832-2940DE8D2B4F}" type="slidenum">
              <a:rPr lang="en-US" smtClean="0"/>
              <a:pPr/>
              <a:t>‹#›</a:t>
            </a:fld>
            <a:endParaRPr lang="en-US"/>
          </a:p>
        </p:txBody>
      </p:sp>
    </p:spTree>
    <p:extLst>
      <p:ext uri="{BB962C8B-B14F-4D97-AF65-F5344CB8AC3E}">
        <p14:creationId xmlns:p14="http://schemas.microsoft.com/office/powerpoint/2010/main" xmlns="" val="4146006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BBB09C-8CB1-4CE4-B96D-6CD0D82424FA}" type="datetimeFigureOut">
              <a:rPr lang="en-US" smtClean="0"/>
              <a:pPr/>
              <a:t>9/20/2017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D36C36B-0A43-408A-B832-2940DE8D2B4F}" type="slidenum">
              <a:rPr lang="en-US" smtClean="0"/>
              <a:pPr/>
              <a:t>‹#›</a:t>
            </a:fld>
            <a:endParaRPr lang="en-US"/>
          </a:p>
        </p:txBody>
      </p:sp>
    </p:spTree>
    <p:extLst>
      <p:ext uri="{BB962C8B-B14F-4D97-AF65-F5344CB8AC3E}">
        <p14:creationId xmlns:p14="http://schemas.microsoft.com/office/powerpoint/2010/main" xmlns="" val="23879616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1BBB09C-8CB1-4CE4-B96D-6CD0D82424FA}" type="datetimeFigureOut">
              <a:rPr lang="en-US" smtClean="0"/>
              <a:pPr/>
              <a:t>9/20/2017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36C36B-0A43-408A-B832-2940DE8D2B4F}" type="slidenum">
              <a:rPr lang="en-US" smtClean="0"/>
              <a:pPr/>
              <a:t>‹#›</a:t>
            </a:fld>
            <a:endParaRPr lang="en-US"/>
          </a:p>
        </p:txBody>
      </p:sp>
    </p:spTree>
    <p:extLst>
      <p:ext uri="{BB962C8B-B14F-4D97-AF65-F5344CB8AC3E}">
        <p14:creationId xmlns:p14="http://schemas.microsoft.com/office/powerpoint/2010/main" xmlns="" val="4670020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1BBB09C-8CB1-4CE4-B96D-6CD0D82424FA}" type="datetimeFigureOut">
              <a:rPr lang="en-US" smtClean="0"/>
              <a:pPr/>
              <a:t>9/20/2017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36C36B-0A43-408A-B832-2940DE8D2B4F}" type="slidenum">
              <a:rPr lang="en-US" smtClean="0"/>
              <a:pPr/>
              <a:t>‹#›</a:t>
            </a:fld>
            <a:endParaRPr lang="en-US"/>
          </a:p>
        </p:txBody>
      </p:sp>
    </p:spTree>
    <p:extLst>
      <p:ext uri="{BB962C8B-B14F-4D97-AF65-F5344CB8AC3E}">
        <p14:creationId xmlns:p14="http://schemas.microsoft.com/office/powerpoint/2010/main" xmlns="" val="26158985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BBB09C-8CB1-4CE4-B96D-6CD0D82424FA}" type="datetimeFigureOut">
              <a:rPr lang="en-US" smtClean="0"/>
              <a:pPr/>
              <a:t>9/20/2017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36C36B-0A43-408A-B832-2940DE8D2B4F}" type="slidenum">
              <a:rPr lang="en-US" smtClean="0"/>
              <a:pPr/>
              <a:t>‹#›</a:t>
            </a:fld>
            <a:endParaRPr lang="en-US"/>
          </a:p>
        </p:txBody>
      </p:sp>
    </p:spTree>
    <p:extLst>
      <p:ext uri="{BB962C8B-B14F-4D97-AF65-F5344CB8AC3E}">
        <p14:creationId xmlns:p14="http://schemas.microsoft.com/office/powerpoint/2010/main" xmlns="" val="32013268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1.xml"/><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image" Target="../media/image18.emf"/></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chart" Target="../charts/chart2.xml"/><Relationship Id="rId7" Type="http://schemas.openxmlformats.org/officeDocument/2006/relationships/image" Target="../media/image32.png"/><Relationship Id="rId2" Type="http://schemas.openxmlformats.org/officeDocument/2006/relationships/chart" Target="../charts/chart1.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wmf"/><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 Id="rId4" Type="http://schemas.openxmlformats.org/officeDocument/2006/relationships/image" Target="../media/image44.jpeg"/></Relationships>
</file>

<file path=ppt/slides/_rels/slide29.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jpeg"/><Relationship Id="rId7" Type="http://schemas.openxmlformats.org/officeDocument/2006/relationships/image" Target="../media/image50.jpeg"/><Relationship Id="rId12" Type="http://schemas.openxmlformats.org/officeDocument/2006/relationships/image" Target="../media/image55.jpeg"/><Relationship Id="rId2" Type="http://schemas.openxmlformats.org/officeDocument/2006/relationships/image" Target="../media/image45.jpeg"/><Relationship Id="rId1" Type="http://schemas.openxmlformats.org/officeDocument/2006/relationships/slideLayout" Target="../slideLayouts/slideLayout1.xml"/><Relationship Id="rId6" Type="http://schemas.openxmlformats.org/officeDocument/2006/relationships/image" Target="../media/image49.jpeg"/><Relationship Id="rId11" Type="http://schemas.openxmlformats.org/officeDocument/2006/relationships/image" Target="../media/image54.jpeg"/><Relationship Id="rId5" Type="http://schemas.openxmlformats.org/officeDocument/2006/relationships/image" Target="../media/image48.jpeg"/><Relationship Id="rId10" Type="http://schemas.openxmlformats.org/officeDocument/2006/relationships/image" Target="../media/image53.jpeg"/><Relationship Id="rId4" Type="http://schemas.openxmlformats.org/officeDocument/2006/relationships/image" Target="../media/image47.jpeg"/><Relationship Id="rId9" Type="http://schemas.openxmlformats.org/officeDocument/2006/relationships/image" Target="../media/image52.jpe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http://www.abn.ru/catalog/lindner/lindner_fl/panel_nortec/images/600-a2-gst.jpg" TargetMode="External"/><Relationship Id="rId2" Type="http://schemas.openxmlformats.org/officeDocument/2006/relationships/image" Target="../media/image58.jpeg"/><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25000" r="-25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solidFill>
            <a:schemeClr val="accent5">
              <a:lumMod val="75000"/>
            </a:schemeClr>
          </a:solidFill>
        </p:spPr>
        <p:txBody>
          <a:bodyPr>
            <a:normAutofit fontScale="90000"/>
          </a:bodyPr>
          <a:lstStyle/>
          <a:p>
            <a:r>
              <a:rPr lang="en-US" sz="4000" dirty="0" smtClean="0">
                <a:solidFill>
                  <a:schemeClr val="bg1"/>
                </a:solidFill>
              </a:rPr>
              <a:t>Technical </a:t>
            </a:r>
            <a:r>
              <a:rPr lang="en-US" sz="4000" dirty="0" smtClean="0">
                <a:solidFill>
                  <a:schemeClr val="bg1"/>
                </a:solidFill>
              </a:rPr>
              <a:t>economical rationale of the project </a:t>
            </a:r>
            <a:r>
              <a:rPr lang="en-US" sz="4000" dirty="0" smtClean="0">
                <a:solidFill>
                  <a:schemeClr val="bg1"/>
                </a:solidFill>
              </a:rPr>
              <a:t>Building </a:t>
            </a:r>
            <a:r>
              <a:rPr lang="en-US" sz="4000" dirty="0" smtClean="0">
                <a:solidFill>
                  <a:schemeClr val="bg1"/>
                </a:solidFill>
              </a:rPr>
              <a:t>and further exploitation  Datacenter</a:t>
            </a:r>
            <a:r>
              <a:rPr lang="ru-RU" sz="4000" dirty="0" smtClean="0">
                <a:solidFill>
                  <a:schemeClr val="bg1"/>
                </a:solidFill>
              </a:rPr>
              <a:t/>
            </a:r>
            <a:br>
              <a:rPr lang="ru-RU" sz="4000" dirty="0" smtClean="0">
                <a:solidFill>
                  <a:schemeClr val="bg1"/>
                </a:solidFill>
              </a:rPr>
            </a:br>
            <a:r>
              <a:rPr lang="x-none" sz="4000" u="sng" spc="-1" smtClean="0">
                <a:solidFill>
                  <a:schemeClr val="bg1"/>
                </a:solidFill>
                <a:uFill>
                  <a:solidFill>
                    <a:srgbClr val="FFFFFF"/>
                  </a:solidFill>
                </a:uFill>
                <a:latin typeface="Arial"/>
                <a:ea typeface="Calibri"/>
              </a:rPr>
              <a:t>CellSpace</a:t>
            </a:r>
            <a:r>
              <a:rPr lang="ru-RU" u="sng" spc="-1" dirty="0" smtClean="0">
                <a:solidFill>
                  <a:schemeClr val="bg1"/>
                </a:solidFill>
                <a:uFill>
                  <a:solidFill>
                    <a:srgbClr val="FFFFFF"/>
                  </a:solidFill>
                </a:uFill>
                <a:latin typeface="Arial"/>
                <a:ea typeface="Calibri"/>
              </a:rPr>
              <a:t/>
            </a:r>
            <a:br>
              <a:rPr lang="ru-RU" u="sng" spc="-1" dirty="0" smtClean="0">
                <a:solidFill>
                  <a:schemeClr val="bg1"/>
                </a:solidFill>
                <a:uFill>
                  <a:solidFill>
                    <a:srgbClr val="FFFFFF"/>
                  </a:solidFill>
                </a:uFill>
                <a:latin typeface="Arial"/>
                <a:ea typeface="Calibri"/>
              </a:rPr>
            </a:br>
            <a:r>
              <a:rPr lang="en-US" sz="2000" spc="-1" dirty="0" smtClean="0">
                <a:solidFill>
                  <a:schemeClr val="bg1"/>
                </a:solidFill>
                <a:effectLst>
                  <a:outerShdw blurRad="38100" dist="38100" dir="2700000" algn="tl">
                    <a:srgbClr val="000000">
                      <a:alpha val="43137"/>
                    </a:srgbClr>
                  </a:outerShdw>
                </a:effectLst>
                <a:uFill>
                  <a:solidFill>
                    <a:srgbClr val="FFFFFF"/>
                  </a:solidFill>
                </a:uFill>
                <a:latin typeface="Arial"/>
                <a:ea typeface="Calibri"/>
              </a:rPr>
              <a:t>in </a:t>
            </a:r>
            <a:r>
              <a:rPr lang="en-US" sz="2000" spc="-1" dirty="0" err="1" smtClean="0">
                <a:solidFill>
                  <a:schemeClr val="bg1"/>
                </a:solidFill>
                <a:effectLst>
                  <a:outerShdw blurRad="38100" dist="38100" dir="2700000" algn="tl">
                    <a:srgbClr val="000000">
                      <a:alpha val="43137"/>
                    </a:srgbClr>
                  </a:outerShdw>
                </a:effectLst>
                <a:uFill>
                  <a:solidFill>
                    <a:srgbClr val="FFFFFF"/>
                  </a:solidFill>
                </a:uFill>
                <a:latin typeface="Arial"/>
                <a:ea typeface="Calibri"/>
              </a:rPr>
              <a:t>Blagoveschensk</a:t>
            </a:r>
            <a:r>
              <a:rPr lang="en-US" sz="2000" spc="-1" dirty="0" smtClean="0">
                <a:solidFill>
                  <a:schemeClr val="bg1"/>
                </a:solidFill>
                <a:effectLst>
                  <a:outerShdw blurRad="38100" dist="38100" dir="2700000" algn="tl">
                    <a:srgbClr val="000000">
                      <a:alpha val="43137"/>
                    </a:srgbClr>
                  </a:outerShdw>
                </a:effectLst>
                <a:uFill>
                  <a:solidFill>
                    <a:srgbClr val="FFFFFF"/>
                  </a:solidFill>
                </a:uFill>
                <a:latin typeface="Arial"/>
                <a:ea typeface="Calibri"/>
              </a:rPr>
              <a:t>, Amur region</a:t>
            </a:r>
            <a:endParaRPr lang="ru-RU" sz="2000" dirty="0">
              <a:solidFill>
                <a:schemeClr val="bg1"/>
              </a:solidFill>
              <a:effectLst>
                <a:outerShdw blurRad="38100" dist="38100" dir="2700000" algn="tl">
                  <a:srgbClr val="000000">
                    <a:alpha val="43137"/>
                  </a:srgbClr>
                </a:outerShdw>
              </a:effectLst>
            </a:endParaRPr>
          </a:p>
        </p:txBody>
      </p:sp>
      <p:sp>
        <p:nvSpPr>
          <p:cNvPr id="3" name="Подзаголовок 2"/>
          <p:cNvSpPr>
            <a:spLocks noGrp="1"/>
          </p:cNvSpPr>
          <p:nvPr>
            <p:ph type="subTitle" idx="1"/>
          </p:nvPr>
        </p:nvSpPr>
        <p:spPr>
          <a:xfrm>
            <a:off x="8899302" y="4812652"/>
            <a:ext cx="2927796" cy="1655762"/>
          </a:xfrm>
          <a:solidFill>
            <a:schemeClr val="accent5">
              <a:lumMod val="75000"/>
            </a:schemeClr>
          </a:solidFill>
        </p:spPr>
        <p:txBody>
          <a:bodyPr>
            <a:normAutofit fontScale="85000" lnSpcReduction="10000"/>
          </a:bodyPr>
          <a:lstStyle/>
          <a:p>
            <a:pPr algn="r"/>
            <a:r>
              <a:rPr lang="ru-RU" u="sng" dirty="0" smtClean="0">
                <a:solidFill>
                  <a:schemeClr val="bg1"/>
                </a:solidFill>
              </a:rPr>
              <a:t>dlokhov@me.com</a:t>
            </a:r>
            <a:r>
              <a:rPr lang="en-US" dirty="0" smtClean="0">
                <a:solidFill>
                  <a:schemeClr val="bg1"/>
                </a:solidFill>
              </a:rPr>
              <a:t> ;</a:t>
            </a:r>
            <a:endParaRPr lang="ru-RU" dirty="0" smtClean="0">
              <a:solidFill>
                <a:schemeClr val="bg1"/>
              </a:solidFill>
            </a:endParaRPr>
          </a:p>
          <a:p>
            <a:pPr algn="r"/>
            <a:r>
              <a:rPr lang="en-US" dirty="0" smtClean="0">
                <a:solidFill>
                  <a:schemeClr val="bg1"/>
                </a:solidFill>
              </a:rPr>
              <a:t>c.ph.: +7(9145)388-444 ;</a:t>
            </a:r>
            <a:endParaRPr lang="ru-RU" dirty="0" smtClean="0">
              <a:solidFill>
                <a:schemeClr val="bg1"/>
              </a:solidFill>
            </a:endParaRPr>
          </a:p>
          <a:p>
            <a:pPr algn="r"/>
            <a:r>
              <a:rPr lang="en-US" dirty="0" smtClean="0">
                <a:solidFill>
                  <a:schemeClr val="bg1"/>
                </a:solidFill>
              </a:rPr>
              <a:t>Skype:     </a:t>
            </a:r>
            <a:r>
              <a:rPr lang="en-US" dirty="0" err="1" smtClean="0">
                <a:solidFill>
                  <a:schemeClr val="bg1"/>
                </a:solidFill>
              </a:rPr>
              <a:t>titoniinvest</a:t>
            </a:r>
            <a:r>
              <a:rPr lang="en-US" dirty="0" smtClean="0">
                <a:solidFill>
                  <a:schemeClr val="bg1"/>
                </a:solidFill>
              </a:rPr>
              <a:t> ;</a:t>
            </a:r>
            <a:endParaRPr lang="ru-RU" dirty="0" smtClean="0">
              <a:solidFill>
                <a:schemeClr val="bg1"/>
              </a:solidFill>
            </a:endParaRPr>
          </a:p>
          <a:p>
            <a:pPr algn="r"/>
            <a:r>
              <a:rPr lang="en-US" dirty="0" smtClean="0">
                <a:solidFill>
                  <a:schemeClr val="bg1"/>
                </a:solidFill>
              </a:rPr>
              <a:t>Telegram:  @DmitryL07 ;</a:t>
            </a:r>
            <a:endParaRPr lang="ru-RU" dirty="0">
              <a:solidFill>
                <a:schemeClr val="bg1"/>
              </a:solidFill>
            </a:endParaRPr>
          </a:p>
        </p:txBody>
      </p:sp>
    </p:spTree>
    <p:extLst>
      <p:ext uri="{BB962C8B-B14F-4D97-AF65-F5344CB8AC3E}">
        <p14:creationId xmlns:p14="http://schemas.microsoft.com/office/powerpoint/2010/main" xmlns="" val="16088202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919288"/>
            <a:ext cx="12195175" cy="287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Заголовок 1"/>
          <p:cNvSpPr txBox="1">
            <a:spLocks/>
          </p:cNvSpPr>
          <p:nvPr/>
        </p:nvSpPr>
        <p:spPr bwMode="auto">
          <a:xfrm>
            <a:off x="552450" y="585788"/>
            <a:ext cx="10072688" cy="1303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
                <a:solidFill>
                  <a:srgbClr val="000000"/>
                </a:solidFill>
                <a:miter lim="800000"/>
                <a:headEnd/>
                <a:tailEnd/>
              </a14:hiddenLine>
            </a:ext>
          </a:extLst>
        </p:spPr>
        <p:txBody>
          <a:bodyPr lIns="288000" tIns="36000" rIns="72000" bIns="36000" anchor="ctr">
            <a:spAutoFit/>
          </a:bodyPr>
          <a:lstStyle>
            <a:lvl1pPr algn="l" rtl="0" eaLnBrk="0" fontAlgn="base" hangingPunct="0">
              <a:lnSpc>
                <a:spcPct val="90000"/>
              </a:lnSpc>
              <a:spcBef>
                <a:spcPct val="0"/>
              </a:spcBef>
              <a:spcAft>
                <a:spcPct val="0"/>
              </a:spcAft>
              <a:defRPr sz="2400" b="1">
                <a:solidFill>
                  <a:srgbClr val="00608B"/>
                </a:solidFill>
                <a:latin typeface="+mj-lt"/>
                <a:ea typeface="+mj-ea"/>
                <a:cs typeface="+mj-cs"/>
              </a:defRPr>
            </a:lvl1pPr>
            <a:lvl2pPr algn="l" rtl="0" eaLnBrk="0" fontAlgn="base" hangingPunct="0">
              <a:lnSpc>
                <a:spcPct val="90000"/>
              </a:lnSpc>
              <a:spcBef>
                <a:spcPct val="0"/>
              </a:spcBef>
              <a:spcAft>
                <a:spcPct val="0"/>
              </a:spcAft>
              <a:defRPr sz="2400" b="1">
                <a:solidFill>
                  <a:srgbClr val="00608B"/>
                </a:solidFill>
                <a:latin typeface="Arial" charset="0"/>
              </a:defRPr>
            </a:lvl2pPr>
            <a:lvl3pPr algn="l" rtl="0" eaLnBrk="0" fontAlgn="base" hangingPunct="0">
              <a:lnSpc>
                <a:spcPct val="90000"/>
              </a:lnSpc>
              <a:spcBef>
                <a:spcPct val="0"/>
              </a:spcBef>
              <a:spcAft>
                <a:spcPct val="0"/>
              </a:spcAft>
              <a:defRPr sz="2400" b="1">
                <a:solidFill>
                  <a:srgbClr val="00608B"/>
                </a:solidFill>
                <a:latin typeface="Arial" charset="0"/>
              </a:defRPr>
            </a:lvl3pPr>
            <a:lvl4pPr algn="l" rtl="0" eaLnBrk="0" fontAlgn="base" hangingPunct="0">
              <a:lnSpc>
                <a:spcPct val="90000"/>
              </a:lnSpc>
              <a:spcBef>
                <a:spcPct val="0"/>
              </a:spcBef>
              <a:spcAft>
                <a:spcPct val="0"/>
              </a:spcAft>
              <a:defRPr sz="2400" b="1">
                <a:solidFill>
                  <a:srgbClr val="00608B"/>
                </a:solidFill>
                <a:latin typeface="Arial" charset="0"/>
              </a:defRPr>
            </a:lvl4pPr>
            <a:lvl5pPr algn="l" rtl="0" eaLnBrk="0" fontAlgn="base" hangingPunct="0">
              <a:lnSpc>
                <a:spcPct val="90000"/>
              </a:lnSpc>
              <a:spcBef>
                <a:spcPct val="0"/>
              </a:spcBef>
              <a:spcAft>
                <a:spcPct val="0"/>
              </a:spcAft>
              <a:defRPr sz="2400" b="1">
                <a:solidFill>
                  <a:srgbClr val="00608B"/>
                </a:solidFill>
                <a:latin typeface="Arial" charset="0"/>
              </a:defRPr>
            </a:lvl5pPr>
            <a:lvl6pPr marL="457200" algn="l" rtl="0" fontAlgn="base">
              <a:lnSpc>
                <a:spcPct val="90000"/>
              </a:lnSpc>
              <a:spcBef>
                <a:spcPct val="0"/>
              </a:spcBef>
              <a:spcAft>
                <a:spcPct val="0"/>
              </a:spcAft>
              <a:defRPr sz="2400" b="1">
                <a:solidFill>
                  <a:srgbClr val="007DD2"/>
                </a:solidFill>
                <a:latin typeface="Arial" charset="0"/>
              </a:defRPr>
            </a:lvl6pPr>
            <a:lvl7pPr marL="914400" algn="l" rtl="0" fontAlgn="base">
              <a:lnSpc>
                <a:spcPct val="90000"/>
              </a:lnSpc>
              <a:spcBef>
                <a:spcPct val="0"/>
              </a:spcBef>
              <a:spcAft>
                <a:spcPct val="0"/>
              </a:spcAft>
              <a:defRPr sz="2400" b="1">
                <a:solidFill>
                  <a:srgbClr val="007DD2"/>
                </a:solidFill>
                <a:latin typeface="Arial" charset="0"/>
              </a:defRPr>
            </a:lvl7pPr>
            <a:lvl8pPr marL="1371600" algn="l" rtl="0" fontAlgn="base">
              <a:lnSpc>
                <a:spcPct val="90000"/>
              </a:lnSpc>
              <a:spcBef>
                <a:spcPct val="0"/>
              </a:spcBef>
              <a:spcAft>
                <a:spcPct val="0"/>
              </a:spcAft>
              <a:defRPr sz="2400" b="1">
                <a:solidFill>
                  <a:srgbClr val="007DD2"/>
                </a:solidFill>
                <a:latin typeface="Arial" charset="0"/>
              </a:defRPr>
            </a:lvl8pPr>
            <a:lvl9pPr marL="1828800" algn="l" rtl="0" fontAlgn="base">
              <a:lnSpc>
                <a:spcPct val="90000"/>
              </a:lnSpc>
              <a:spcBef>
                <a:spcPct val="0"/>
              </a:spcBef>
              <a:spcAft>
                <a:spcPct val="0"/>
              </a:spcAft>
              <a:defRPr sz="2400" b="1">
                <a:solidFill>
                  <a:srgbClr val="007DD2"/>
                </a:solidFill>
                <a:latin typeface="Arial" charset="0"/>
              </a:defRPr>
            </a:lvl9pPr>
          </a:lstStyle>
          <a:p>
            <a:pPr eaLnBrk="1" hangingPunct="1">
              <a:lnSpc>
                <a:spcPct val="100000"/>
              </a:lnSpc>
              <a:defRPr/>
            </a:pPr>
            <a:r>
              <a:rPr lang="ru-RU" dirty="0" smtClean="0">
                <a:solidFill>
                  <a:srgbClr val="C00000"/>
                </a:solidFill>
                <a:effectLst>
                  <a:outerShdw blurRad="38100" dist="38100" dir="2700000" algn="tl">
                    <a:srgbClr val="C0C0C0"/>
                  </a:outerShdw>
                </a:effectLst>
              </a:rPr>
              <a:t>Разрез здания ЦОД.</a:t>
            </a:r>
            <a:r>
              <a:rPr lang="ru-RU" sz="2800" dirty="0" smtClean="0">
                <a:solidFill>
                  <a:srgbClr val="C00000"/>
                </a:solidFill>
                <a:effectLst>
                  <a:outerShdw blurRad="38100" dist="38100" dir="2700000" algn="tl">
                    <a:srgbClr val="C0C0C0"/>
                  </a:outerShdw>
                </a:effectLst>
              </a:rPr>
              <a:t/>
            </a:r>
            <a:br>
              <a:rPr lang="ru-RU" sz="2800" dirty="0" smtClean="0">
                <a:solidFill>
                  <a:srgbClr val="C00000"/>
                </a:solidFill>
                <a:effectLst>
                  <a:outerShdw blurRad="38100" dist="38100" dir="2700000" algn="tl">
                    <a:srgbClr val="C0C0C0"/>
                  </a:outerShdw>
                </a:effectLst>
              </a:rPr>
            </a:br>
            <a:r>
              <a:rPr lang="ru-RU" sz="2800" cap="all" dirty="0" smtClean="0">
                <a:solidFill>
                  <a:srgbClr val="C00000"/>
                </a:solidFill>
              </a:rPr>
              <a:t/>
            </a:r>
            <a:br>
              <a:rPr lang="ru-RU" sz="2800" cap="all" dirty="0" smtClean="0">
                <a:solidFill>
                  <a:srgbClr val="C00000"/>
                </a:solidFill>
              </a:rPr>
            </a:br>
            <a:endParaRPr lang="ru-RU" sz="2800" dirty="0">
              <a:solidFill>
                <a:srgbClr val="C00000"/>
              </a:solidFill>
              <a:effectLst>
                <a:outerShdw blurRad="38100" dist="38100" dir="2700000" algn="tl">
                  <a:srgbClr val="C0C0C0"/>
                </a:outerShdw>
              </a:effectLst>
              <a:ea typeface="+mn-ea"/>
              <a:cs typeface="Arial" charset="0"/>
            </a:endParaRPr>
          </a:p>
        </p:txBody>
      </p:sp>
    </p:spTree>
    <p:extLst>
      <p:ext uri="{BB962C8B-B14F-4D97-AF65-F5344CB8AC3E}">
        <p14:creationId xmlns:p14="http://schemas.microsoft.com/office/powerpoint/2010/main" xmlns="" val="35652683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846263"/>
            <a:ext cx="11953875" cy="286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Заголовок 1"/>
          <p:cNvSpPr txBox="1">
            <a:spLocks/>
          </p:cNvSpPr>
          <p:nvPr/>
        </p:nvSpPr>
        <p:spPr bwMode="auto">
          <a:xfrm>
            <a:off x="3937000" y="404813"/>
            <a:ext cx="10072688" cy="1303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
                <a:solidFill>
                  <a:srgbClr val="000000"/>
                </a:solidFill>
                <a:miter lim="800000"/>
                <a:headEnd/>
                <a:tailEnd/>
              </a14:hiddenLine>
            </a:ext>
          </a:extLst>
        </p:spPr>
        <p:txBody>
          <a:bodyPr lIns="288000" tIns="36000" rIns="72000" bIns="36000" anchor="ctr">
            <a:spAutoFit/>
          </a:bodyPr>
          <a:lstStyle>
            <a:lvl1pPr algn="l" rtl="0" eaLnBrk="0" fontAlgn="base" hangingPunct="0">
              <a:lnSpc>
                <a:spcPct val="90000"/>
              </a:lnSpc>
              <a:spcBef>
                <a:spcPct val="0"/>
              </a:spcBef>
              <a:spcAft>
                <a:spcPct val="0"/>
              </a:spcAft>
              <a:defRPr sz="2400" b="1">
                <a:solidFill>
                  <a:srgbClr val="00608B"/>
                </a:solidFill>
                <a:latin typeface="+mj-lt"/>
                <a:ea typeface="+mj-ea"/>
                <a:cs typeface="+mj-cs"/>
              </a:defRPr>
            </a:lvl1pPr>
            <a:lvl2pPr algn="l" rtl="0" eaLnBrk="0" fontAlgn="base" hangingPunct="0">
              <a:lnSpc>
                <a:spcPct val="90000"/>
              </a:lnSpc>
              <a:spcBef>
                <a:spcPct val="0"/>
              </a:spcBef>
              <a:spcAft>
                <a:spcPct val="0"/>
              </a:spcAft>
              <a:defRPr sz="2400" b="1">
                <a:solidFill>
                  <a:srgbClr val="00608B"/>
                </a:solidFill>
                <a:latin typeface="Arial" charset="0"/>
              </a:defRPr>
            </a:lvl2pPr>
            <a:lvl3pPr algn="l" rtl="0" eaLnBrk="0" fontAlgn="base" hangingPunct="0">
              <a:lnSpc>
                <a:spcPct val="90000"/>
              </a:lnSpc>
              <a:spcBef>
                <a:spcPct val="0"/>
              </a:spcBef>
              <a:spcAft>
                <a:spcPct val="0"/>
              </a:spcAft>
              <a:defRPr sz="2400" b="1">
                <a:solidFill>
                  <a:srgbClr val="00608B"/>
                </a:solidFill>
                <a:latin typeface="Arial" charset="0"/>
              </a:defRPr>
            </a:lvl3pPr>
            <a:lvl4pPr algn="l" rtl="0" eaLnBrk="0" fontAlgn="base" hangingPunct="0">
              <a:lnSpc>
                <a:spcPct val="90000"/>
              </a:lnSpc>
              <a:spcBef>
                <a:spcPct val="0"/>
              </a:spcBef>
              <a:spcAft>
                <a:spcPct val="0"/>
              </a:spcAft>
              <a:defRPr sz="2400" b="1">
                <a:solidFill>
                  <a:srgbClr val="00608B"/>
                </a:solidFill>
                <a:latin typeface="Arial" charset="0"/>
              </a:defRPr>
            </a:lvl4pPr>
            <a:lvl5pPr algn="l" rtl="0" eaLnBrk="0" fontAlgn="base" hangingPunct="0">
              <a:lnSpc>
                <a:spcPct val="90000"/>
              </a:lnSpc>
              <a:spcBef>
                <a:spcPct val="0"/>
              </a:spcBef>
              <a:spcAft>
                <a:spcPct val="0"/>
              </a:spcAft>
              <a:defRPr sz="2400" b="1">
                <a:solidFill>
                  <a:srgbClr val="00608B"/>
                </a:solidFill>
                <a:latin typeface="Arial" charset="0"/>
              </a:defRPr>
            </a:lvl5pPr>
            <a:lvl6pPr marL="457200" algn="l" rtl="0" fontAlgn="base">
              <a:lnSpc>
                <a:spcPct val="90000"/>
              </a:lnSpc>
              <a:spcBef>
                <a:spcPct val="0"/>
              </a:spcBef>
              <a:spcAft>
                <a:spcPct val="0"/>
              </a:spcAft>
              <a:defRPr sz="2400" b="1">
                <a:solidFill>
                  <a:srgbClr val="007DD2"/>
                </a:solidFill>
                <a:latin typeface="Arial" charset="0"/>
              </a:defRPr>
            </a:lvl6pPr>
            <a:lvl7pPr marL="914400" algn="l" rtl="0" fontAlgn="base">
              <a:lnSpc>
                <a:spcPct val="90000"/>
              </a:lnSpc>
              <a:spcBef>
                <a:spcPct val="0"/>
              </a:spcBef>
              <a:spcAft>
                <a:spcPct val="0"/>
              </a:spcAft>
              <a:defRPr sz="2400" b="1">
                <a:solidFill>
                  <a:srgbClr val="007DD2"/>
                </a:solidFill>
                <a:latin typeface="Arial" charset="0"/>
              </a:defRPr>
            </a:lvl7pPr>
            <a:lvl8pPr marL="1371600" algn="l" rtl="0" fontAlgn="base">
              <a:lnSpc>
                <a:spcPct val="90000"/>
              </a:lnSpc>
              <a:spcBef>
                <a:spcPct val="0"/>
              </a:spcBef>
              <a:spcAft>
                <a:spcPct val="0"/>
              </a:spcAft>
              <a:defRPr sz="2400" b="1">
                <a:solidFill>
                  <a:srgbClr val="007DD2"/>
                </a:solidFill>
                <a:latin typeface="Arial" charset="0"/>
              </a:defRPr>
            </a:lvl8pPr>
            <a:lvl9pPr marL="1828800" algn="l" rtl="0" fontAlgn="base">
              <a:lnSpc>
                <a:spcPct val="90000"/>
              </a:lnSpc>
              <a:spcBef>
                <a:spcPct val="0"/>
              </a:spcBef>
              <a:spcAft>
                <a:spcPct val="0"/>
              </a:spcAft>
              <a:defRPr sz="2400" b="1">
                <a:solidFill>
                  <a:srgbClr val="007DD2"/>
                </a:solidFill>
                <a:latin typeface="Arial" charset="0"/>
              </a:defRPr>
            </a:lvl9pPr>
          </a:lstStyle>
          <a:p>
            <a:pPr eaLnBrk="1" hangingPunct="1">
              <a:lnSpc>
                <a:spcPct val="100000"/>
              </a:lnSpc>
              <a:defRPr/>
            </a:pPr>
            <a:r>
              <a:rPr lang="en-US" dirty="0" smtClean="0">
                <a:solidFill>
                  <a:srgbClr val="C00000"/>
                </a:solidFill>
                <a:effectLst>
                  <a:outerShdw blurRad="38100" dist="38100" dir="2700000" algn="tl">
                    <a:srgbClr val="C0C0C0"/>
                  </a:outerShdw>
                </a:effectLst>
              </a:rPr>
              <a:t>3D-</a:t>
            </a:r>
            <a:r>
              <a:rPr lang="ru-RU" dirty="0" smtClean="0">
                <a:solidFill>
                  <a:srgbClr val="C00000"/>
                </a:solidFill>
                <a:effectLst>
                  <a:outerShdw blurRad="38100" dist="38100" dir="2700000" algn="tl">
                    <a:srgbClr val="C0C0C0"/>
                  </a:outerShdw>
                </a:effectLst>
              </a:rPr>
              <a:t>визуализация.</a:t>
            </a:r>
            <a:r>
              <a:rPr lang="ru-RU" sz="2800" dirty="0" smtClean="0">
                <a:solidFill>
                  <a:srgbClr val="C00000"/>
                </a:solidFill>
                <a:effectLst>
                  <a:outerShdw blurRad="38100" dist="38100" dir="2700000" algn="tl">
                    <a:srgbClr val="C0C0C0"/>
                  </a:outerShdw>
                </a:effectLst>
              </a:rPr>
              <a:t/>
            </a:r>
            <a:br>
              <a:rPr lang="ru-RU" sz="2800" dirty="0" smtClean="0">
                <a:solidFill>
                  <a:srgbClr val="C00000"/>
                </a:solidFill>
                <a:effectLst>
                  <a:outerShdw blurRad="38100" dist="38100" dir="2700000" algn="tl">
                    <a:srgbClr val="C0C0C0"/>
                  </a:outerShdw>
                </a:effectLst>
              </a:rPr>
            </a:br>
            <a:r>
              <a:rPr lang="ru-RU" sz="2800" cap="all" dirty="0" smtClean="0">
                <a:solidFill>
                  <a:srgbClr val="C00000"/>
                </a:solidFill>
              </a:rPr>
              <a:t/>
            </a:r>
            <a:br>
              <a:rPr lang="ru-RU" sz="2800" cap="all" dirty="0" smtClean="0">
                <a:solidFill>
                  <a:srgbClr val="C00000"/>
                </a:solidFill>
              </a:rPr>
            </a:br>
            <a:endParaRPr lang="ru-RU" sz="2800" dirty="0">
              <a:solidFill>
                <a:srgbClr val="C00000"/>
              </a:solidFill>
              <a:effectLst>
                <a:outerShdw blurRad="38100" dist="38100" dir="2700000" algn="tl">
                  <a:srgbClr val="C0C0C0"/>
                </a:outerShdw>
              </a:effectLst>
              <a:ea typeface="+mn-ea"/>
              <a:cs typeface="Arial" charset="0"/>
            </a:endParaRPr>
          </a:p>
        </p:txBody>
      </p:sp>
    </p:spTree>
    <p:extLst>
      <p:ext uri="{BB962C8B-B14F-4D97-AF65-F5344CB8AC3E}">
        <p14:creationId xmlns:p14="http://schemas.microsoft.com/office/powerpoint/2010/main" xmlns="" val="17242308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xmlns="" val="13419861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xmlns="" val="41963483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xmlns="" val="1806191439"/>
      </p:ext>
    </p:extLst>
  </p:cSld>
  <p:clrMapOvr>
    <a:masterClrMapping/>
  </p:clrMapOvr>
  <p:transition>
    <p:fade thruBlk="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xmlns="" val="2748394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xmlns="" val="21173724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3"/>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07895" y="477812"/>
            <a:ext cx="6330889" cy="35614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 Box 11"/>
          <p:cNvSpPr txBox="1">
            <a:spLocks noChangeArrowheads="1"/>
          </p:cNvSpPr>
          <p:nvPr/>
        </p:nvSpPr>
        <p:spPr bwMode="auto">
          <a:xfrm>
            <a:off x="120620" y="4039236"/>
            <a:ext cx="12382450" cy="19378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sz="1600" b="1">
                <a:solidFill>
                  <a:schemeClr val="tx1"/>
                </a:solidFill>
                <a:latin typeface="Arial Narrow" pitchFamily="34" charset="0"/>
              </a:defRPr>
            </a:lvl1pPr>
            <a:lvl2pPr marL="742950" indent="-285750">
              <a:defRPr sz="1600" b="1">
                <a:solidFill>
                  <a:schemeClr val="tx1"/>
                </a:solidFill>
                <a:latin typeface="Arial Narrow" pitchFamily="34" charset="0"/>
              </a:defRPr>
            </a:lvl2pPr>
            <a:lvl3pPr marL="1143000" indent="-228600">
              <a:defRPr sz="1600" b="1">
                <a:solidFill>
                  <a:schemeClr val="tx1"/>
                </a:solidFill>
                <a:latin typeface="Arial Narrow" pitchFamily="34" charset="0"/>
              </a:defRPr>
            </a:lvl3pPr>
            <a:lvl4pPr marL="1600200" indent="-228600">
              <a:defRPr sz="1600" b="1">
                <a:solidFill>
                  <a:schemeClr val="tx1"/>
                </a:solidFill>
                <a:latin typeface="Arial Narrow" pitchFamily="34" charset="0"/>
              </a:defRPr>
            </a:lvl4pPr>
            <a:lvl5pPr marL="2057400" indent="-228600">
              <a:defRPr sz="1600" b="1">
                <a:solidFill>
                  <a:schemeClr val="tx1"/>
                </a:solidFill>
                <a:latin typeface="Arial Narrow" pitchFamily="34" charset="0"/>
              </a:defRPr>
            </a:lvl5pPr>
            <a:lvl6pPr marL="2514600" indent="-228600" eaLnBrk="0" fontAlgn="base" hangingPunct="0">
              <a:spcBef>
                <a:spcPct val="0"/>
              </a:spcBef>
              <a:spcAft>
                <a:spcPct val="0"/>
              </a:spcAft>
              <a:defRPr sz="1600" b="1">
                <a:solidFill>
                  <a:schemeClr val="tx1"/>
                </a:solidFill>
                <a:latin typeface="Arial Narrow" pitchFamily="34" charset="0"/>
              </a:defRPr>
            </a:lvl6pPr>
            <a:lvl7pPr marL="2971800" indent="-228600" eaLnBrk="0" fontAlgn="base" hangingPunct="0">
              <a:spcBef>
                <a:spcPct val="0"/>
              </a:spcBef>
              <a:spcAft>
                <a:spcPct val="0"/>
              </a:spcAft>
              <a:defRPr sz="1600" b="1">
                <a:solidFill>
                  <a:schemeClr val="tx1"/>
                </a:solidFill>
                <a:latin typeface="Arial Narrow" pitchFamily="34" charset="0"/>
              </a:defRPr>
            </a:lvl7pPr>
            <a:lvl8pPr marL="3429000" indent="-228600" eaLnBrk="0" fontAlgn="base" hangingPunct="0">
              <a:spcBef>
                <a:spcPct val="0"/>
              </a:spcBef>
              <a:spcAft>
                <a:spcPct val="0"/>
              </a:spcAft>
              <a:defRPr sz="1600" b="1">
                <a:solidFill>
                  <a:schemeClr val="tx1"/>
                </a:solidFill>
                <a:latin typeface="Arial Narrow" pitchFamily="34" charset="0"/>
              </a:defRPr>
            </a:lvl8pPr>
            <a:lvl9pPr marL="3886200" indent="-228600" eaLnBrk="0" fontAlgn="base" hangingPunct="0">
              <a:spcBef>
                <a:spcPct val="0"/>
              </a:spcBef>
              <a:spcAft>
                <a:spcPct val="0"/>
              </a:spcAft>
              <a:defRPr sz="1600" b="1">
                <a:solidFill>
                  <a:schemeClr val="tx1"/>
                </a:solidFill>
                <a:latin typeface="Arial Narrow" pitchFamily="34" charset="0"/>
              </a:defRPr>
            </a:lvl9pPr>
          </a:lstStyle>
          <a:p>
            <a:pPr marL="285664" indent="-285664">
              <a:buFont typeface="Wingdings" pitchFamily="2" charset="2"/>
              <a:buChar char="Ø"/>
              <a:defRPr/>
            </a:pPr>
            <a:r>
              <a:rPr lang="ru-RU" sz="1999" dirty="0">
                <a:solidFill>
                  <a:srgbClr val="00608B"/>
                </a:solidFill>
                <a:cs typeface="Arial" charset="0"/>
              </a:rPr>
              <a:t>Каркас металлический рамного типа</a:t>
            </a:r>
          </a:p>
          <a:p>
            <a:pPr marL="285664" indent="-285664">
              <a:buFont typeface="Wingdings" pitchFamily="2" charset="2"/>
              <a:buChar char="Ø"/>
              <a:defRPr/>
            </a:pPr>
            <a:r>
              <a:rPr lang="ru-RU" sz="1999" dirty="0">
                <a:solidFill>
                  <a:srgbClr val="00608B"/>
                </a:solidFill>
                <a:cs typeface="Arial" charset="0"/>
              </a:rPr>
              <a:t>Кровля мембранная утепленная</a:t>
            </a:r>
          </a:p>
          <a:p>
            <a:pPr marL="285664" indent="-285664">
              <a:buFont typeface="Wingdings" pitchFamily="2" charset="2"/>
              <a:buChar char="Ø"/>
              <a:defRPr/>
            </a:pPr>
            <a:r>
              <a:rPr lang="ru-RU" sz="1999" dirty="0">
                <a:solidFill>
                  <a:srgbClr val="00608B"/>
                </a:solidFill>
                <a:cs typeface="Arial" charset="0"/>
              </a:rPr>
              <a:t>Организованная внутренняя водосливная система с водоотводными воронками с </a:t>
            </a:r>
            <a:r>
              <a:rPr lang="ru-RU" sz="1999" dirty="0" err="1">
                <a:solidFill>
                  <a:srgbClr val="00608B"/>
                </a:solidFill>
                <a:cs typeface="Arial" charset="0"/>
              </a:rPr>
              <a:t>электроподогревом</a:t>
            </a:r>
            <a:r>
              <a:rPr lang="ru-RU" sz="1999" dirty="0">
                <a:solidFill>
                  <a:srgbClr val="00608B"/>
                </a:solidFill>
                <a:cs typeface="Arial" charset="0"/>
              </a:rPr>
              <a:t>.</a:t>
            </a:r>
          </a:p>
          <a:p>
            <a:pPr marL="285664" indent="-285664">
              <a:buFont typeface="Wingdings" pitchFamily="2" charset="2"/>
              <a:buChar char="Ø"/>
              <a:defRPr/>
            </a:pPr>
            <a:r>
              <a:rPr lang="ru-RU" sz="1999" dirty="0">
                <a:solidFill>
                  <a:srgbClr val="00608B"/>
                </a:solidFill>
                <a:cs typeface="Arial" charset="0"/>
              </a:rPr>
              <a:t>Стены из трехслойных структурных панелей с сердечником из конструкционной минеральной базальтовой ваты.</a:t>
            </a:r>
          </a:p>
          <a:p>
            <a:pPr eaLnBrk="1" hangingPunct="1">
              <a:buFontTx/>
              <a:buChar char="-"/>
              <a:defRPr/>
            </a:pPr>
            <a:endParaRPr lang="ru-RU" sz="1999" dirty="0">
              <a:cs typeface="Arial" charset="0"/>
            </a:endParaRPr>
          </a:p>
        </p:txBody>
      </p:sp>
      <p:sp>
        <p:nvSpPr>
          <p:cNvPr id="59396" name="Rectangle 5"/>
          <p:cNvSpPr>
            <a:spLocks noChangeArrowheads="1"/>
          </p:cNvSpPr>
          <p:nvPr/>
        </p:nvSpPr>
        <p:spPr bwMode="auto">
          <a:xfrm>
            <a:off x="7248226" y="5396194"/>
            <a:ext cx="6094413" cy="831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85750" indent="-285750">
              <a:defRPr sz="2100">
                <a:solidFill>
                  <a:schemeClr val="tx1"/>
                </a:solidFill>
                <a:latin typeface="Arial" panose="020B0604020202020204" pitchFamily="34" charset="0"/>
                <a:ea typeface="华文细黑"/>
                <a:cs typeface="华文细黑"/>
              </a:defRPr>
            </a:lvl1pPr>
            <a:lvl2pPr>
              <a:defRPr sz="2100">
                <a:solidFill>
                  <a:schemeClr val="tx1"/>
                </a:solidFill>
                <a:latin typeface="Arial" panose="020B0604020202020204" pitchFamily="34" charset="0"/>
                <a:ea typeface="华文细黑"/>
                <a:cs typeface="华文细黑"/>
              </a:defRPr>
            </a:lvl2pPr>
            <a:lvl3pPr>
              <a:defRPr sz="2100">
                <a:solidFill>
                  <a:schemeClr val="tx1"/>
                </a:solidFill>
                <a:latin typeface="Arial" panose="020B0604020202020204" pitchFamily="34" charset="0"/>
                <a:ea typeface="华文细黑"/>
                <a:cs typeface="华文细黑"/>
              </a:defRPr>
            </a:lvl3pPr>
            <a:lvl4pPr>
              <a:defRPr sz="2100">
                <a:solidFill>
                  <a:schemeClr val="tx1"/>
                </a:solidFill>
                <a:latin typeface="Arial" panose="020B0604020202020204" pitchFamily="34" charset="0"/>
                <a:ea typeface="华文细黑"/>
                <a:cs typeface="华文细黑"/>
              </a:defRPr>
            </a:lvl4pPr>
            <a:lvl5pPr>
              <a:defRPr sz="2100">
                <a:solidFill>
                  <a:schemeClr val="tx1"/>
                </a:solidFill>
                <a:latin typeface="Arial" panose="020B0604020202020204" pitchFamily="34" charset="0"/>
                <a:ea typeface="华文细黑"/>
                <a:cs typeface="华文细黑"/>
              </a:defRPr>
            </a:lvl5pPr>
            <a:lvl6pPr marL="2633663" indent="-347663"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6pPr>
            <a:lvl7pPr marL="3090863" indent="-347663"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7pPr>
            <a:lvl8pPr marL="3548063" indent="-347663"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8pPr>
            <a:lvl9pPr marL="4005263" indent="-347663"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9pPr>
          </a:lstStyle>
          <a:p>
            <a:pPr>
              <a:buFont typeface="Arial" panose="020B0604020202020204" pitchFamily="34" charset="0"/>
              <a:buChar char="•"/>
            </a:pPr>
            <a:r>
              <a:rPr lang="ru-RU" sz="1600" b="1">
                <a:latin typeface="Arial-BoldMT"/>
              </a:rPr>
              <a:t>Снеговая расчетная нагрузка</a:t>
            </a:r>
            <a:r>
              <a:rPr lang="ru-RU" sz="1600" b="1"/>
              <a:t>: 180 </a:t>
            </a:r>
            <a:r>
              <a:rPr lang="ru-RU" sz="1600" b="1">
                <a:latin typeface="Arial-BoldMT"/>
              </a:rPr>
              <a:t>кг/м</a:t>
            </a:r>
            <a:r>
              <a:rPr lang="ru-RU" sz="1600" b="1"/>
              <a:t>2.</a:t>
            </a:r>
          </a:p>
          <a:p>
            <a:pPr>
              <a:buFont typeface="Arial" panose="020B0604020202020204" pitchFamily="34" charset="0"/>
              <a:buChar char="•"/>
            </a:pPr>
            <a:r>
              <a:rPr lang="ru-RU" sz="1600" b="1">
                <a:latin typeface="Arial-BoldMT"/>
              </a:rPr>
              <a:t>Ветровая нормативная нагрузка</a:t>
            </a:r>
            <a:r>
              <a:rPr lang="ru-RU" sz="1600" b="1"/>
              <a:t>: 30 </a:t>
            </a:r>
            <a:r>
              <a:rPr lang="ru-RU" sz="1600" b="1">
                <a:latin typeface="Arial-BoldMT"/>
              </a:rPr>
              <a:t>кг/м</a:t>
            </a:r>
            <a:r>
              <a:rPr lang="ru-RU" sz="1600" b="1"/>
              <a:t>2.</a:t>
            </a:r>
          </a:p>
          <a:p>
            <a:pPr>
              <a:buFont typeface="Arial" panose="020B0604020202020204" pitchFamily="34" charset="0"/>
              <a:buChar char="•"/>
            </a:pPr>
            <a:r>
              <a:rPr lang="ru-RU" sz="1600" b="1">
                <a:latin typeface="Arial-BoldMT"/>
              </a:rPr>
              <a:t>Сейсмичность</a:t>
            </a:r>
            <a:r>
              <a:rPr lang="ru-RU" sz="1600" b="1"/>
              <a:t>: </a:t>
            </a:r>
            <a:r>
              <a:rPr lang="ru-RU" sz="1600" b="1">
                <a:latin typeface="Arial-BoldMT"/>
              </a:rPr>
              <a:t>до </a:t>
            </a:r>
            <a:r>
              <a:rPr lang="ru-RU" sz="1600" b="1"/>
              <a:t>6 </a:t>
            </a:r>
            <a:r>
              <a:rPr lang="ru-RU" sz="1600" b="1">
                <a:latin typeface="Arial-BoldMT"/>
              </a:rPr>
              <a:t>баллов</a:t>
            </a:r>
            <a:r>
              <a:rPr lang="ru-RU" sz="1600" b="1"/>
              <a:t>.</a:t>
            </a:r>
            <a:endParaRPr lang="en-US" sz="1600"/>
          </a:p>
        </p:txBody>
      </p:sp>
      <p:sp>
        <p:nvSpPr>
          <p:cNvPr id="7" name="Заголовок 1"/>
          <p:cNvSpPr txBox="1">
            <a:spLocks/>
          </p:cNvSpPr>
          <p:nvPr/>
        </p:nvSpPr>
        <p:spPr bwMode="auto">
          <a:xfrm>
            <a:off x="409469" y="-37991"/>
            <a:ext cx="9141619" cy="8110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
                <a:solidFill>
                  <a:srgbClr val="000000"/>
                </a:solidFill>
                <a:miter lim="800000"/>
                <a:headEnd/>
                <a:tailEnd/>
              </a14:hiddenLine>
            </a:ext>
          </a:extLst>
        </p:spPr>
        <p:txBody>
          <a:bodyPr lIns="287925" tIns="35991" rIns="71981" bIns="35991" anchor="ctr">
            <a:spAutoFit/>
          </a:bodyPr>
          <a:lstStyle/>
          <a:p>
            <a:pPr eaLnBrk="1" hangingPunct="1">
              <a:defRPr/>
            </a:pPr>
            <a:r>
              <a:rPr lang="ru-RU" sz="2399" b="1">
                <a:solidFill>
                  <a:srgbClr val="C00000"/>
                </a:solidFill>
                <a:effectLst>
                  <a:outerShdw blurRad="38100" dist="38100" dir="2700000" algn="tl">
                    <a:srgbClr val="C0C0C0"/>
                  </a:outerShdw>
                </a:effectLst>
                <a:latin typeface="FrutigerNext LT Medium" panose="020B0603040504020204" pitchFamily="34" charset="0"/>
                <a:ea typeface="SimSun" panose="02010600030101010101" pitchFamily="2" charset="-122"/>
              </a:rPr>
              <a:t>Конструктив здания ЦОД</a:t>
            </a:r>
            <a:br>
              <a:rPr lang="ru-RU" sz="2399" b="1">
                <a:solidFill>
                  <a:srgbClr val="C00000"/>
                </a:solidFill>
                <a:effectLst>
                  <a:outerShdw blurRad="38100" dist="38100" dir="2700000" algn="tl">
                    <a:srgbClr val="C0C0C0"/>
                  </a:outerShdw>
                </a:effectLst>
                <a:latin typeface="FrutigerNext LT Medium" panose="020B0603040504020204" pitchFamily="34" charset="0"/>
                <a:ea typeface="SimSun" panose="02010600030101010101" pitchFamily="2" charset="-122"/>
              </a:rPr>
            </a:br>
            <a:endParaRPr lang="ru-RU" sz="2399" b="1">
              <a:solidFill>
                <a:srgbClr val="C00000"/>
              </a:solidFill>
              <a:effectLst>
                <a:outerShdw blurRad="38100" dist="38100" dir="2700000" algn="tl">
                  <a:srgbClr val="C0C0C0"/>
                </a:outerShdw>
              </a:effectLst>
              <a:latin typeface="FrutigerNext LT Medium" panose="020B0603040504020204" pitchFamily="34" charset="0"/>
              <a:ea typeface="SimSun" panose="02010600030101010101" pitchFamily="2" charset="-122"/>
            </a:endParaRPr>
          </a:p>
        </p:txBody>
      </p:sp>
      <p:pic>
        <p:nvPicPr>
          <p:cNvPr id="59398" name="Picture 7"/>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738636" y="147699"/>
            <a:ext cx="1812453" cy="14664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9399" name="Picture 8"/>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9966905" y="319104"/>
            <a:ext cx="1442662" cy="14331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Заголовок 1"/>
          <p:cNvSpPr txBox="1">
            <a:spLocks/>
          </p:cNvSpPr>
          <p:nvPr/>
        </p:nvSpPr>
        <p:spPr bwMode="auto">
          <a:xfrm>
            <a:off x="8952757" y="1185653"/>
            <a:ext cx="1712466" cy="811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
                <a:solidFill>
                  <a:srgbClr val="000000"/>
                </a:solidFill>
                <a:miter lim="800000"/>
                <a:headEnd/>
                <a:tailEnd/>
              </a14:hiddenLine>
            </a:ext>
          </a:extLst>
        </p:spPr>
        <p:txBody>
          <a:bodyPr lIns="287925" tIns="35991" rIns="71981" bIns="35991" anchor="ctr">
            <a:spAutoFit/>
          </a:bodyPr>
          <a:lstStyle/>
          <a:p>
            <a:pPr eaLnBrk="1" hangingPunct="1">
              <a:defRPr/>
            </a:pPr>
            <a:r>
              <a:rPr lang="ru-RU" sz="2399" b="1">
                <a:solidFill>
                  <a:srgbClr val="C00000"/>
                </a:solidFill>
                <a:effectLst>
                  <a:outerShdw blurRad="38100" dist="38100" dir="2700000" algn="tl">
                    <a:srgbClr val="C0C0C0"/>
                  </a:outerShdw>
                </a:effectLst>
                <a:latin typeface="FrutigerNext LT Medium" panose="020B0603040504020204" pitchFamily="34" charset="0"/>
                <a:ea typeface="SimSun" panose="02010600030101010101" pitchFamily="2" charset="-122"/>
              </a:rPr>
              <a:t>Кровля</a:t>
            </a:r>
            <a:br>
              <a:rPr lang="ru-RU" sz="2399" b="1">
                <a:solidFill>
                  <a:srgbClr val="C00000"/>
                </a:solidFill>
                <a:effectLst>
                  <a:outerShdw blurRad="38100" dist="38100" dir="2700000" algn="tl">
                    <a:srgbClr val="C0C0C0"/>
                  </a:outerShdw>
                </a:effectLst>
                <a:latin typeface="FrutigerNext LT Medium" panose="020B0603040504020204" pitchFamily="34" charset="0"/>
                <a:ea typeface="SimSun" panose="02010600030101010101" pitchFamily="2" charset="-122"/>
              </a:rPr>
            </a:br>
            <a:endParaRPr lang="ru-RU" sz="2399" b="1">
              <a:solidFill>
                <a:srgbClr val="C00000"/>
              </a:solidFill>
              <a:effectLst>
                <a:outerShdw blurRad="38100" dist="38100" dir="2700000" algn="tl">
                  <a:srgbClr val="C0C0C0"/>
                </a:outerShdw>
              </a:effectLst>
              <a:latin typeface="FrutigerNext LT Medium" panose="020B0603040504020204" pitchFamily="34" charset="0"/>
              <a:ea typeface="SimSun" panose="02010600030101010101" pitchFamily="2" charset="-122"/>
            </a:endParaRPr>
          </a:p>
        </p:txBody>
      </p:sp>
      <p:pic>
        <p:nvPicPr>
          <p:cNvPr id="59401" name="Picture 11"/>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8078272" y="1996654"/>
            <a:ext cx="1336327" cy="1537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9402" name="Picture 12"/>
          <p:cNvPicPr>
            <a:picLocks noChangeAspect="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0157355" y="2018874"/>
            <a:ext cx="1282366" cy="12664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Заголовок 1"/>
          <p:cNvSpPr txBox="1">
            <a:spLocks/>
          </p:cNvSpPr>
          <p:nvPr/>
        </p:nvSpPr>
        <p:spPr bwMode="auto">
          <a:xfrm>
            <a:off x="9105118" y="3290130"/>
            <a:ext cx="1407745" cy="811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
                <a:solidFill>
                  <a:srgbClr val="000000"/>
                </a:solidFill>
                <a:miter lim="800000"/>
                <a:headEnd/>
                <a:tailEnd/>
              </a14:hiddenLine>
            </a:ext>
          </a:extLst>
        </p:spPr>
        <p:txBody>
          <a:bodyPr lIns="287925" tIns="35991" rIns="71981" bIns="35991" anchor="ctr">
            <a:spAutoFit/>
          </a:bodyPr>
          <a:lstStyle/>
          <a:p>
            <a:pPr eaLnBrk="1" hangingPunct="1">
              <a:defRPr/>
            </a:pPr>
            <a:r>
              <a:rPr lang="ru-RU" sz="2399" b="1">
                <a:solidFill>
                  <a:srgbClr val="C00000"/>
                </a:solidFill>
                <a:effectLst>
                  <a:outerShdw blurRad="38100" dist="38100" dir="2700000" algn="tl">
                    <a:srgbClr val="C0C0C0"/>
                  </a:outerShdw>
                </a:effectLst>
                <a:latin typeface="FrutigerNext LT Medium" panose="020B0603040504020204" pitchFamily="34" charset="0"/>
                <a:ea typeface="SimSun" panose="02010600030101010101" pitchFamily="2" charset="-122"/>
              </a:rPr>
              <a:t>Стены</a:t>
            </a:r>
            <a:br>
              <a:rPr lang="ru-RU" sz="2399" b="1">
                <a:solidFill>
                  <a:srgbClr val="C00000"/>
                </a:solidFill>
                <a:effectLst>
                  <a:outerShdw blurRad="38100" dist="38100" dir="2700000" algn="tl">
                    <a:srgbClr val="C0C0C0"/>
                  </a:outerShdw>
                </a:effectLst>
                <a:latin typeface="FrutigerNext LT Medium" panose="020B0603040504020204" pitchFamily="34" charset="0"/>
                <a:ea typeface="SimSun" panose="02010600030101010101" pitchFamily="2" charset="-122"/>
              </a:rPr>
            </a:br>
            <a:endParaRPr lang="ru-RU" sz="2399" b="1">
              <a:solidFill>
                <a:srgbClr val="C00000"/>
              </a:solidFill>
              <a:effectLst>
                <a:outerShdw blurRad="38100" dist="38100" dir="2700000" algn="tl">
                  <a:srgbClr val="C0C0C0"/>
                </a:outerShdw>
              </a:effectLst>
              <a:latin typeface="FrutigerNext LT Medium" panose="020B0603040504020204" pitchFamily="34" charset="0"/>
              <a:ea typeface="SimSun" panose="02010600030101010101" pitchFamily="2" charset="-122"/>
            </a:endParaRPr>
          </a:p>
        </p:txBody>
      </p:sp>
    </p:spTree>
    <p:extLst>
      <p:ext uri="{BB962C8B-B14F-4D97-AF65-F5344CB8AC3E}">
        <p14:creationId xmlns:p14="http://schemas.microsoft.com/office/powerpoint/2010/main" xmlns="" val="3863442996"/>
      </p:ext>
    </p:extLst>
  </p:cSld>
  <p:clrMapOvr>
    <a:masterClrMapping/>
  </p:clrMapOvr>
  <p:transition>
    <p:fade thruBlk="1"/>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bwMode="auto">
          <a:xfrm>
            <a:off x="-260350" y="94220"/>
            <a:ext cx="12452350" cy="13038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
                <a:solidFill>
                  <a:srgbClr val="000000"/>
                </a:solidFill>
                <a:miter lim="800000"/>
                <a:headEnd/>
                <a:tailEnd/>
              </a14:hiddenLine>
            </a:ext>
          </a:extLst>
        </p:spPr>
        <p:txBody>
          <a:bodyPr wrap="square" lIns="288000" tIns="36000" rIns="72000" bIns="36000" anchor="ctr">
            <a:spAutoFit/>
          </a:bodyPr>
          <a:lstStyle>
            <a:lvl1pPr algn="l" rtl="0" eaLnBrk="0" fontAlgn="base" hangingPunct="0">
              <a:lnSpc>
                <a:spcPct val="90000"/>
              </a:lnSpc>
              <a:spcBef>
                <a:spcPct val="0"/>
              </a:spcBef>
              <a:spcAft>
                <a:spcPct val="0"/>
              </a:spcAft>
              <a:defRPr sz="2400" b="1">
                <a:solidFill>
                  <a:srgbClr val="00608B"/>
                </a:solidFill>
                <a:latin typeface="+mj-lt"/>
                <a:ea typeface="+mj-ea"/>
                <a:cs typeface="+mj-cs"/>
              </a:defRPr>
            </a:lvl1pPr>
            <a:lvl2pPr algn="l" rtl="0" eaLnBrk="0" fontAlgn="base" hangingPunct="0">
              <a:lnSpc>
                <a:spcPct val="90000"/>
              </a:lnSpc>
              <a:spcBef>
                <a:spcPct val="0"/>
              </a:spcBef>
              <a:spcAft>
                <a:spcPct val="0"/>
              </a:spcAft>
              <a:defRPr sz="2400" b="1">
                <a:solidFill>
                  <a:srgbClr val="00608B"/>
                </a:solidFill>
                <a:latin typeface="Arial" charset="0"/>
              </a:defRPr>
            </a:lvl2pPr>
            <a:lvl3pPr algn="l" rtl="0" eaLnBrk="0" fontAlgn="base" hangingPunct="0">
              <a:lnSpc>
                <a:spcPct val="90000"/>
              </a:lnSpc>
              <a:spcBef>
                <a:spcPct val="0"/>
              </a:spcBef>
              <a:spcAft>
                <a:spcPct val="0"/>
              </a:spcAft>
              <a:defRPr sz="2400" b="1">
                <a:solidFill>
                  <a:srgbClr val="00608B"/>
                </a:solidFill>
                <a:latin typeface="Arial" charset="0"/>
              </a:defRPr>
            </a:lvl3pPr>
            <a:lvl4pPr algn="l" rtl="0" eaLnBrk="0" fontAlgn="base" hangingPunct="0">
              <a:lnSpc>
                <a:spcPct val="90000"/>
              </a:lnSpc>
              <a:spcBef>
                <a:spcPct val="0"/>
              </a:spcBef>
              <a:spcAft>
                <a:spcPct val="0"/>
              </a:spcAft>
              <a:defRPr sz="2400" b="1">
                <a:solidFill>
                  <a:srgbClr val="00608B"/>
                </a:solidFill>
                <a:latin typeface="Arial" charset="0"/>
              </a:defRPr>
            </a:lvl4pPr>
            <a:lvl5pPr algn="l" rtl="0" eaLnBrk="0" fontAlgn="base" hangingPunct="0">
              <a:lnSpc>
                <a:spcPct val="90000"/>
              </a:lnSpc>
              <a:spcBef>
                <a:spcPct val="0"/>
              </a:spcBef>
              <a:spcAft>
                <a:spcPct val="0"/>
              </a:spcAft>
              <a:defRPr sz="2400" b="1">
                <a:solidFill>
                  <a:srgbClr val="00608B"/>
                </a:solidFill>
                <a:latin typeface="Arial" charset="0"/>
              </a:defRPr>
            </a:lvl5pPr>
            <a:lvl6pPr marL="457200" algn="l" rtl="0" fontAlgn="base">
              <a:lnSpc>
                <a:spcPct val="90000"/>
              </a:lnSpc>
              <a:spcBef>
                <a:spcPct val="0"/>
              </a:spcBef>
              <a:spcAft>
                <a:spcPct val="0"/>
              </a:spcAft>
              <a:defRPr sz="2400" b="1">
                <a:solidFill>
                  <a:srgbClr val="007DD2"/>
                </a:solidFill>
                <a:latin typeface="Arial" charset="0"/>
              </a:defRPr>
            </a:lvl6pPr>
            <a:lvl7pPr marL="914400" algn="l" rtl="0" fontAlgn="base">
              <a:lnSpc>
                <a:spcPct val="90000"/>
              </a:lnSpc>
              <a:spcBef>
                <a:spcPct val="0"/>
              </a:spcBef>
              <a:spcAft>
                <a:spcPct val="0"/>
              </a:spcAft>
              <a:defRPr sz="2400" b="1">
                <a:solidFill>
                  <a:srgbClr val="007DD2"/>
                </a:solidFill>
                <a:latin typeface="Arial" charset="0"/>
              </a:defRPr>
            </a:lvl7pPr>
            <a:lvl8pPr marL="1371600" algn="l" rtl="0" fontAlgn="base">
              <a:lnSpc>
                <a:spcPct val="90000"/>
              </a:lnSpc>
              <a:spcBef>
                <a:spcPct val="0"/>
              </a:spcBef>
              <a:spcAft>
                <a:spcPct val="0"/>
              </a:spcAft>
              <a:defRPr sz="2400" b="1">
                <a:solidFill>
                  <a:srgbClr val="007DD2"/>
                </a:solidFill>
                <a:latin typeface="Arial" charset="0"/>
              </a:defRPr>
            </a:lvl8pPr>
            <a:lvl9pPr marL="1828800" algn="l" rtl="0" fontAlgn="base">
              <a:lnSpc>
                <a:spcPct val="90000"/>
              </a:lnSpc>
              <a:spcBef>
                <a:spcPct val="0"/>
              </a:spcBef>
              <a:spcAft>
                <a:spcPct val="0"/>
              </a:spcAft>
              <a:defRPr sz="2400" b="1">
                <a:solidFill>
                  <a:srgbClr val="007DD2"/>
                </a:solidFill>
                <a:latin typeface="Arial" charset="0"/>
              </a:defRPr>
            </a:lvl9pPr>
          </a:lstStyle>
          <a:p>
            <a:pPr eaLnBrk="1" hangingPunct="1">
              <a:lnSpc>
                <a:spcPct val="100000"/>
              </a:lnSpc>
              <a:defRPr/>
            </a:pPr>
            <a:r>
              <a:rPr lang="ru-RU" dirty="0" smtClean="0">
                <a:solidFill>
                  <a:srgbClr val="C00000"/>
                </a:solidFill>
                <a:effectLst>
                  <a:outerShdw blurRad="38100" dist="38100" dir="2700000" algn="tl">
                    <a:srgbClr val="C0C0C0"/>
                  </a:outerShdw>
                </a:effectLst>
              </a:rPr>
              <a:t>Система бесперебойного электроснабжения  </a:t>
            </a:r>
            <a:r>
              <a:rPr lang="ru-RU" dirty="0" err="1" smtClean="0">
                <a:solidFill>
                  <a:srgbClr val="C00000"/>
                </a:solidFill>
                <a:effectLst>
                  <a:outerShdw blurRad="38100" dist="38100" dir="2700000" algn="tl">
                    <a:srgbClr val="C0C0C0"/>
                  </a:outerShdw>
                </a:effectLst>
              </a:rPr>
              <a:t>ЦОДа</a:t>
            </a:r>
            <a:r>
              <a:rPr lang="en-US" dirty="0" smtClean="0">
                <a:solidFill>
                  <a:srgbClr val="C00000"/>
                </a:solidFill>
                <a:effectLst>
                  <a:outerShdw blurRad="38100" dist="38100" dir="2700000" algn="tl">
                    <a:srgbClr val="C0C0C0"/>
                  </a:outerShdw>
                </a:effectLst>
              </a:rPr>
              <a:t> </a:t>
            </a:r>
            <a:r>
              <a:rPr lang="ru-RU" dirty="0" smtClean="0">
                <a:solidFill>
                  <a:srgbClr val="C00000"/>
                </a:solidFill>
                <a:effectLst>
                  <a:outerShdw blurRad="38100" dist="38100" dir="2700000" algn="tl">
                    <a:srgbClr val="C0C0C0"/>
                  </a:outerShdw>
                </a:effectLst>
              </a:rPr>
              <a:t> </a:t>
            </a:r>
            <a:r>
              <a:rPr lang="en-US" dirty="0" smtClean="0">
                <a:solidFill>
                  <a:srgbClr val="C00000"/>
                </a:solidFill>
                <a:effectLst>
                  <a:outerShdw blurRad="38100" dist="38100" dir="2700000" algn="tl">
                    <a:srgbClr val="C0C0C0"/>
                  </a:outerShdw>
                </a:effectLst>
              </a:rPr>
              <a:t>(c</a:t>
            </a:r>
            <a:r>
              <a:rPr lang="ru-RU" dirty="0" smtClean="0">
                <a:solidFill>
                  <a:srgbClr val="C00000"/>
                </a:solidFill>
                <a:effectLst>
                  <a:outerShdw blurRad="38100" dist="38100" dir="2700000" algn="tl">
                    <a:srgbClr val="C0C0C0"/>
                  </a:outerShdw>
                </a:effectLst>
              </a:rPr>
              <a:t>хема резервирования 2</a:t>
            </a:r>
            <a:r>
              <a:rPr lang="en-US" dirty="0" smtClean="0">
                <a:solidFill>
                  <a:srgbClr val="C00000"/>
                </a:solidFill>
                <a:effectLst>
                  <a:outerShdw blurRad="38100" dist="38100" dir="2700000" algn="tl">
                    <a:srgbClr val="C0C0C0"/>
                  </a:outerShdw>
                </a:effectLst>
              </a:rPr>
              <a:t>N)</a:t>
            </a:r>
            <a:r>
              <a:rPr lang="ru-RU" sz="2800" dirty="0" smtClean="0">
                <a:solidFill>
                  <a:srgbClr val="C00000"/>
                </a:solidFill>
                <a:effectLst>
                  <a:outerShdw blurRad="38100" dist="38100" dir="2700000" algn="tl">
                    <a:srgbClr val="C0C0C0"/>
                  </a:outerShdw>
                </a:effectLst>
              </a:rPr>
              <a:t/>
            </a:r>
            <a:br>
              <a:rPr lang="ru-RU" sz="2800" dirty="0" smtClean="0">
                <a:solidFill>
                  <a:srgbClr val="C00000"/>
                </a:solidFill>
                <a:effectLst>
                  <a:outerShdw blurRad="38100" dist="38100" dir="2700000" algn="tl">
                    <a:srgbClr val="C0C0C0"/>
                  </a:outerShdw>
                </a:effectLst>
              </a:rPr>
            </a:br>
            <a:r>
              <a:rPr lang="ru-RU" sz="2800" cap="all" dirty="0" smtClean="0">
                <a:solidFill>
                  <a:srgbClr val="C00000"/>
                </a:solidFill>
              </a:rPr>
              <a:t/>
            </a:r>
            <a:br>
              <a:rPr lang="ru-RU" sz="2800" cap="all" dirty="0" smtClean="0">
                <a:solidFill>
                  <a:srgbClr val="C00000"/>
                </a:solidFill>
              </a:rPr>
            </a:br>
            <a:endParaRPr lang="ru-RU" sz="2800" dirty="0">
              <a:solidFill>
                <a:srgbClr val="C00000"/>
              </a:solidFill>
              <a:effectLst>
                <a:outerShdw blurRad="38100" dist="38100" dir="2700000" algn="tl">
                  <a:srgbClr val="C0C0C0"/>
                </a:outerShdw>
              </a:effectLst>
              <a:ea typeface="+mn-ea"/>
              <a:cs typeface="Arial" charset="0"/>
            </a:endParaRPr>
          </a:p>
        </p:txBody>
      </p:sp>
      <p:pic>
        <p:nvPicPr>
          <p:cNvPr id="3" name="Picture 2" descr="D:\MO\高清图片\UPS产品交付\UPS图片\UPS5000关门.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27138" y="1473200"/>
            <a:ext cx="1212850" cy="3203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descr="D:\MO\高清图片\UPS产品交付\UPS图片\UPS5000-E.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805113" y="1473200"/>
            <a:ext cx="1620837" cy="3300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7"/>
          <p:cNvSpPr>
            <a:spLocks noChangeArrowheads="1"/>
          </p:cNvSpPr>
          <p:nvPr/>
        </p:nvSpPr>
        <p:spPr bwMode="auto">
          <a:xfrm>
            <a:off x="5487988" y="742950"/>
            <a:ext cx="6384925" cy="4475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140000"/>
              </a:lnSpc>
              <a:buClr>
                <a:srgbClr val="777777"/>
              </a:buClr>
              <a:buSzPct val="60000"/>
              <a:buFont typeface="Wingdings" panose="05000000000000000000" pitchFamily="2" charset="2"/>
              <a:buChar char="l"/>
              <a:defRPr sz="2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1pPr>
            <a:lvl2pPr marL="742950" indent="-285750">
              <a:lnSpc>
                <a:spcPct val="140000"/>
              </a:lnSpc>
              <a:buSzPct val="50000"/>
              <a:buFont typeface="Wingdings" panose="05000000000000000000" pitchFamily="2" charset="2"/>
              <a:buChar char="p"/>
              <a:defRPr>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2pPr>
            <a:lvl3pPr marL="1143000" indent="-228600">
              <a:lnSpc>
                <a:spcPct val="140000"/>
              </a:lnSpc>
              <a:buSzPct val="50000"/>
              <a:buFont typeface="Wingdings" panose="05000000000000000000" pitchFamily="2" charset="2"/>
              <a:buChar char="n"/>
              <a:defRPr sz="19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3pPr>
            <a:lvl4pPr marL="1600200" indent="-228600">
              <a:lnSpc>
                <a:spcPct val="140000"/>
              </a:lnSpc>
              <a:buChar char="–"/>
              <a:defRPr sz="17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4pPr>
            <a:lvl5pPr marL="2057400" indent="-228600">
              <a:lnSpc>
                <a:spcPct val="140000"/>
              </a:lnSpc>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5pPr>
            <a:lvl6pPr marL="2514600" indent="-228600" defTabSz="1087438" eaLnBrk="0" fontAlgn="base" hangingPunct="0">
              <a:lnSpc>
                <a:spcPct val="140000"/>
              </a:lnSpc>
              <a:spcBef>
                <a:spcPct val="0"/>
              </a:spcBef>
              <a:spcAft>
                <a:spcPct val="0"/>
              </a:spcAft>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6pPr>
            <a:lvl7pPr marL="2971800" indent="-228600" defTabSz="1087438" eaLnBrk="0" fontAlgn="base" hangingPunct="0">
              <a:lnSpc>
                <a:spcPct val="140000"/>
              </a:lnSpc>
              <a:spcBef>
                <a:spcPct val="0"/>
              </a:spcBef>
              <a:spcAft>
                <a:spcPct val="0"/>
              </a:spcAft>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7pPr>
            <a:lvl8pPr marL="3429000" indent="-228600" defTabSz="1087438" eaLnBrk="0" fontAlgn="base" hangingPunct="0">
              <a:lnSpc>
                <a:spcPct val="140000"/>
              </a:lnSpc>
              <a:spcBef>
                <a:spcPct val="0"/>
              </a:spcBef>
              <a:spcAft>
                <a:spcPct val="0"/>
              </a:spcAft>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8pPr>
            <a:lvl9pPr marL="3886200" indent="-228600" defTabSz="1087438" eaLnBrk="0" fontAlgn="base" hangingPunct="0">
              <a:lnSpc>
                <a:spcPct val="140000"/>
              </a:lnSpc>
              <a:spcBef>
                <a:spcPct val="0"/>
              </a:spcBef>
              <a:spcAft>
                <a:spcPct val="0"/>
              </a:spcAft>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9pPr>
          </a:lstStyle>
          <a:p>
            <a:pPr>
              <a:lnSpc>
                <a:spcPct val="100000"/>
              </a:lnSpc>
              <a:buClrTx/>
              <a:buSzTx/>
              <a:buFont typeface="Wingdings" panose="05000000000000000000" pitchFamily="2" charset="2"/>
              <a:buChar char="q"/>
            </a:pPr>
            <a:r>
              <a:rPr lang="ru-RU" sz="1600">
                <a:solidFill>
                  <a:srgbClr val="000000"/>
                </a:solidFill>
                <a:latin typeface="Arial" panose="020B0604020202020204" pitchFamily="34" charset="0"/>
                <a:ea typeface="华文细黑"/>
                <a:cs typeface="华文细黑"/>
              </a:rPr>
              <a:t> Дублирование посредством параллельного подключения модулей</a:t>
            </a:r>
          </a:p>
          <a:p>
            <a:pPr>
              <a:lnSpc>
                <a:spcPct val="100000"/>
              </a:lnSpc>
              <a:buClrTx/>
              <a:buSzTx/>
              <a:buFont typeface="Wingdings" panose="05000000000000000000" pitchFamily="2" charset="2"/>
              <a:buChar char="q"/>
            </a:pPr>
            <a:r>
              <a:rPr lang="ru-RU" sz="1600">
                <a:solidFill>
                  <a:srgbClr val="000000"/>
                </a:solidFill>
                <a:latin typeface="Arial" panose="020B0604020202020204" pitchFamily="34" charset="0"/>
                <a:ea typeface="华文细黑"/>
                <a:cs typeface="华文细黑"/>
              </a:rPr>
              <a:t> Возможность расширения и замены без отключения нагрузки (</a:t>
            </a:r>
            <a:r>
              <a:rPr lang="en-US" sz="1600">
                <a:solidFill>
                  <a:srgbClr val="000000"/>
                </a:solidFill>
                <a:latin typeface="Arial" panose="020B0604020202020204" pitchFamily="34" charset="0"/>
                <a:ea typeface="华文细黑"/>
                <a:cs typeface="华文细黑"/>
              </a:rPr>
              <a:t>hot swap)</a:t>
            </a:r>
            <a:endParaRPr lang="ru-RU" sz="1600">
              <a:solidFill>
                <a:srgbClr val="000000"/>
              </a:solidFill>
              <a:latin typeface="Arial" panose="020B0604020202020204" pitchFamily="34" charset="0"/>
              <a:ea typeface="华文细黑"/>
              <a:cs typeface="华文细黑"/>
            </a:endParaRPr>
          </a:p>
          <a:p>
            <a:pPr eaLnBrk="1" hangingPunct="1">
              <a:lnSpc>
                <a:spcPct val="90000"/>
              </a:lnSpc>
              <a:buClrTx/>
              <a:buSzTx/>
              <a:buFont typeface="Wingdings" panose="05000000000000000000" pitchFamily="2" charset="2"/>
              <a:buChar char="q"/>
            </a:pPr>
            <a:r>
              <a:rPr lang="ru-RU" sz="1600">
                <a:solidFill>
                  <a:srgbClr val="000000"/>
                </a:solidFill>
                <a:latin typeface="Arial" panose="020B0604020202020204" pitchFamily="34" charset="0"/>
                <a:ea typeface="华文细黑"/>
                <a:cs typeface="华文细黑"/>
              </a:rPr>
              <a:t> Высокая эффективность двойного преобразования</a:t>
            </a:r>
            <a:r>
              <a:rPr lang="en-GB" sz="1600">
                <a:solidFill>
                  <a:srgbClr val="000000"/>
                </a:solidFill>
                <a:latin typeface="Arial" panose="020B0604020202020204" pitchFamily="34" charset="0"/>
                <a:ea typeface="华文细黑"/>
                <a:cs typeface="华文细黑"/>
              </a:rPr>
              <a:t> </a:t>
            </a:r>
            <a:r>
              <a:rPr lang="ru-RU" sz="1600">
                <a:solidFill>
                  <a:srgbClr val="000000"/>
                </a:solidFill>
                <a:latin typeface="Arial" panose="020B0604020202020204" pitchFamily="34" charset="0"/>
                <a:ea typeface="华文细黑"/>
                <a:cs typeface="华文细黑"/>
              </a:rPr>
              <a:t>до</a:t>
            </a:r>
            <a:r>
              <a:rPr lang="en-GB" sz="1600">
                <a:solidFill>
                  <a:srgbClr val="000000"/>
                </a:solidFill>
                <a:latin typeface="Arial" panose="020B0604020202020204" pitchFamily="34" charset="0"/>
                <a:ea typeface="华文细黑"/>
                <a:cs typeface="华文细黑"/>
              </a:rPr>
              <a:t> 96% </a:t>
            </a:r>
            <a:r>
              <a:rPr lang="ru-RU" sz="1600">
                <a:solidFill>
                  <a:srgbClr val="000000"/>
                </a:solidFill>
                <a:latin typeface="Arial" panose="020B0604020202020204" pitchFamily="34" charset="0"/>
                <a:ea typeface="华文细黑"/>
                <a:cs typeface="华文细黑"/>
              </a:rPr>
              <a:t>в режиме </a:t>
            </a:r>
            <a:r>
              <a:rPr lang="en-GB" sz="1600">
                <a:solidFill>
                  <a:srgbClr val="000000"/>
                </a:solidFill>
                <a:latin typeface="Arial" panose="020B0604020202020204" pitchFamily="34" charset="0"/>
                <a:ea typeface="华文细黑"/>
                <a:cs typeface="华文细黑"/>
              </a:rPr>
              <a:t>on- line</a:t>
            </a:r>
            <a:endParaRPr lang="ru-RU" sz="1600">
              <a:solidFill>
                <a:srgbClr val="000000"/>
              </a:solidFill>
              <a:latin typeface="Arial" panose="020B0604020202020204" pitchFamily="34" charset="0"/>
              <a:ea typeface="华文细黑"/>
              <a:cs typeface="华文细黑"/>
            </a:endParaRPr>
          </a:p>
          <a:p>
            <a:pPr>
              <a:lnSpc>
                <a:spcPct val="100000"/>
              </a:lnSpc>
              <a:buClrTx/>
              <a:buSzTx/>
              <a:buFont typeface="Wingdings" panose="05000000000000000000" pitchFamily="2" charset="2"/>
              <a:buChar char="q"/>
            </a:pPr>
            <a:r>
              <a:rPr lang="ru-RU" sz="1600">
                <a:solidFill>
                  <a:srgbClr val="000000"/>
                </a:solidFill>
                <a:latin typeface="Arial" panose="020B0604020202020204" pitchFamily="34" charset="0"/>
                <a:ea typeface="华文细黑"/>
                <a:cs typeface="华文细黑"/>
              </a:rPr>
              <a:t> Мониторинг через </a:t>
            </a:r>
            <a:r>
              <a:rPr lang="de-DE" sz="1600">
                <a:solidFill>
                  <a:srgbClr val="000000"/>
                </a:solidFill>
                <a:latin typeface="Arial" panose="020B0604020202020204" pitchFamily="34" charset="0"/>
                <a:ea typeface="华文细黑"/>
                <a:cs typeface="华文细黑"/>
              </a:rPr>
              <a:t>SNMP </a:t>
            </a:r>
            <a:r>
              <a:rPr lang="ru-RU" sz="1600">
                <a:solidFill>
                  <a:srgbClr val="000000"/>
                </a:solidFill>
                <a:latin typeface="Arial" panose="020B0604020202020204" pitchFamily="34" charset="0"/>
                <a:ea typeface="华文细黑"/>
                <a:cs typeface="华文细黑"/>
              </a:rPr>
              <a:t>и </a:t>
            </a:r>
            <a:r>
              <a:rPr lang="en-US" sz="1600">
                <a:solidFill>
                  <a:srgbClr val="000000"/>
                </a:solidFill>
                <a:latin typeface="Arial" panose="020B0604020202020204" pitchFamily="34" charset="0"/>
                <a:ea typeface="华文细黑"/>
                <a:cs typeface="华文细黑"/>
              </a:rPr>
              <a:t>ModBus</a:t>
            </a:r>
            <a:endParaRPr lang="ru-RU" sz="1600">
              <a:solidFill>
                <a:srgbClr val="000000"/>
              </a:solidFill>
              <a:latin typeface="Arial" panose="020B0604020202020204" pitchFamily="34" charset="0"/>
              <a:ea typeface="华文细黑"/>
              <a:cs typeface="华文细黑"/>
            </a:endParaRPr>
          </a:p>
          <a:p>
            <a:pPr>
              <a:lnSpc>
                <a:spcPct val="100000"/>
              </a:lnSpc>
              <a:buClrTx/>
              <a:buSzTx/>
              <a:buFont typeface="Wingdings" panose="05000000000000000000" pitchFamily="2" charset="2"/>
              <a:buChar char="q"/>
            </a:pPr>
            <a:r>
              <a:rPr lang="ru-RU" sz="1600">
                <a:solidFill>
                  <a:srgbClr val="000000"/>
                </a:solidFill>
                <a:latin typeface="Arial" panose="020B0604020202020204" pitchFamily="34" charset="0"/>
                <a:ea typeface="华文细黑"/>
                <a:cs typeface="华文细黑"/>
              </a:rPr>
              <a:t> Использование стандартных батарей для увеличения времени автономной работы</a:t>
            </a:r>
            <a:endParaRPr lang="en-US" sz="1600">
              <a:solidFill>
                <a:srgbClr val="000000"/>
              </a:solidFill>
              <a:latin typeface="Arial" panose="020B0604020202020204" pitchFamily="34" charset="0"/>
              <a:ea typeface="华文细黑"/>
              <a:cs typeface="华文细黑"/>
            </a:endParaRPr>
          </a:p>
          <a:p>
            <a:pPr>
              <a:lnSpc>
                <a:spcPct val="100000"/>
              </a:lnSpc>
              <a:buClrTx/>
              <a:buSzTx/>
              <a:buFont typeface="Wingdings" panose="05000000000000000000" pitchFamily="2" charset="2"/>
              <a:buChar char="q"/>
            </a:pPr>
            <a:r>
              <a:rPr lang="ru-RU" sz="1600">
                <a:latin typeface="Arial" panose="020B0604020202020204" pitchFamily="34" charset="0"/>
                <a:ea typeface="华文细黑"/>
                <a:cs typeface="华文细黑"/>
              </a:rPr>
              <a:t> Резервирование ключевых компонентов</a:t>
            </a:r>
          </a:p>
          <a:p>
            <a:pPr>
              <a:lnSpc>
                <a:spcPct val="100000"/>
              </a:lnSpc>
              <a:buClrTx/>
              <a:buSzTx/>
              <a:buFont typeface="Wingdings" panose="05000000000000000000" pitchFamily="2" charset="2"/>
              <a:buChar char="q"/>
            </a:pPr>
            <a:r>
              <a:rPr lang="ru-RU" sz="1600">
                <a:latin typeface="Arial" panose="020B0604020202020204" pitchFamily="34" charset="0"/>
                <a:ea typeface="华文细黑"/>
                <a:cs typeface="华文细黑"/>
              </a:rPr>
              <a:t> Максимальная мощность единичного ИБП 800кВа</a:t>
            </a:r>
          </a:p>
          <a:p>
            <a:pPr>
              <a:lnSpc>
                <a:spcPct val="100000"/>
              </a:lnSpc>
              <a:buClrTx/>
              <a:buSzTx/>
              <a:buFont typeface="Wingdings" panose="05000000000000000000" pitchFamily="2" charset="2"/>
              <a:buChar char="q"/>
            </a:pPr>
            <a:r>
              <a:rPr lang="ru-RU" sz="1600">
                <a:latin typeface="Arial" panose="020B0604020202020204" pitchFamily="34" charset="0"/>
                <a:ea typeface="华文细黑"/>
                <a:cs typeface="华文细黑"/>
              </a:rPr>
              <a:t> До 4–ех ИБП при параллельной работе</a:t>
            </a:r>
          </a:p>
          <a:p>
            <a:pPr>
              <a:lnSpc>
                <a:spcPct val="100000"/>
              </a:lnSpc>
              <a:buClrTx/>
              <a:buSzTx/>
              <a:buFont typeface="Wingdings" panose="05000000000000000000" pitchFamily="2" charset="2"/>
              <a:buChar char="q"/>
            </a:pPr>
            <a:r>
              <a:rPr lang="ru-RU" sz="1600">
                <a:latin typeface="Arial" panose="020B0604020202020204" pitchFamily="34" charset="0"/>
                <a:ea typeface="华文细黑"/>
                <a:cs typeface="Arial" panose="020B0604020202020204" pitchFamily="34" charset="0"/>
              </a:rPr>
              <a:t>Увеличение срока службы батарей и снижение расходов на их эксплуатацию за счет использования технологии </a:t>
            </a:r>
            <a:r>
              <a:rPr lang="en-US" sz="1600">
                <a:latin typeface="Arial" panose="020B0604020202020204" pitchFamily="34" charset="0"/>
                <a:ea typeface="华文细黑"/>
                <a:cs typeface="Arial" panose="020B0604020202020204" pitchFamily="34" charset="0"/>
              </a:rPr>
              <a:t>SBM</a:t>
            </a:r>
            <a:r>
              <a:rPr lang="ru-RU" sz="1600">
                <a:latin typeface="Arial" panose="020B0604020202020204" pitchFamily="34" charset="0"/>
                <a:ea typeface="华文细黑"/>
                <a:cs typeface="Arial" panose="020B0604020202020204" pitchFamily="34" charset="0"/>
              </a:rPr>
              <a:t> (</a:t>
            </a:r>
            <a:r>
              <a:rPr lang="en-US" sz="1600">
                <a:latin typeface="Arial" panose="020B0604020202020204" pitchFamily="34" charset="0"/>
                <a:ea typeface="华文细黑"/>
                <a:cs typeface="Arial" panose="020B0604020202020204" pitchFamily="34" charset="0"/>
              </a:rPr>
              <a:t>Superior Battery Management</a:t>
            </a:r>
            <a:r>
              <a:rPr lang="ru-RU" sz="1600">
                <a:latin typeface="Arial" panose="020B0604020202020204" pitchFamily="34" charset="0"/>
                <a:ea typeface="华文细黑"/>
                <a:cs typeface="Arial" panose="020B0604020202020204" pitchFamily="34" charset="0"/>
              </a:rPr>
              <a:t>  —  интеллектуальное управление батареями) </a:t>
            </a:r>
          </a:p>
          <a:p>
            <a:pPr>
              <a:lnSpc>
                <a:spcPct val="100000"/>
              </a:lnSpc>
              <a:buClrTx/>
              <a:buSzTx/>
              <a:buFont typeface="Wingdings" panose="05000000000000000000" pitchFamily="2" charset="2"/>
              <a:buChar char="q"/>
            </a:pPr>
            <a:endParaRPr lang="ru-RU" sz="1600">
              <a:latin typeface="Arial" panose="020B0604020202020204" pitchFamily="34" charset="0"/>
              <a:ea typeface="华文细黑"/>
              <a:cs typeface="华文细黑"/>
            </a:endParaRPr>
          </a:p>
          <a:p>
            <a:pPr>
              <a:lnSpc>
                <a:spcPct val="100000"/>
              </a:lnSpc>
              <a:buClrTx/>
              <a:buSzTx/>
              <a:buFont typeface="Wingdings" panose="05000000000000000000" pitchFamily="2" charset="2"/>
              <a:buChar char="q"/>
            </a:pPr>
            <a:endParaRPr lang="ru-RU" sz="1600">
              <a:solidFill>
                <a:srgbClr val="000000"/>
              </a:solidFill>
              <a:latin typeface="Arial" panose="020B0604020202020204" pitchFamily="34" charset="0"/>
              <a:ea typeface="华文细黑"/>
              <a:cs typeface="华文细黑"/>
            </a:endParaRPr>
          </a:p>
        </p:txBody>
      </p:sp>
      <p:sp>
        <p:nvSpPr>
          <p:cNvPr id="6" name="Rectangle 8"/>
          <p:cNvSpPr>
            <a:spLocks noChangeArrowheads="1"/>
          </p:cNvSpPr>
          <p:nvPr/>
        </p:nvSpPr>
        <p:spPr bwMode="auto">
          <a:xfrm>
            <a:off x="1025525" y="5318125"/>
            <a:ext cx="9647238"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140000"/>
              </a:lnSpc>
              <a:buClr>
                <a:srgbClr val="777777"/>
              </a:buClr>
              <a:buSzPct val="60000"/>
              <a:buFont typeface="Wingdings" panose="05000000000000000000" pitchFamily="2" charset="2"/>
              <a:buChar char="l"/>
              <a:defRPr sz="2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1pPr>
            <a:lvl2pPr marL="742950" indent="-285750">
              <a:lnSpc>
                <a:spcPct val="140000"/>
              </a:lnSpc>
              <a:buSzPct val="50000"/>
              <a:buFont typeface="Wingdings" panose="05000000000000000000" pitchFamily="2" charset="2"/>
              <a:buChar char="p"/>
              <a:defRPr>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2pPr>
            <a:lvl3pPr marL="1143000" indent="-228600">
              <a:lnSpc>
                <a:spcPct val="140000"/>
              </a:lnSpc>
              <a:buSzPct val="50000"/>
              <a:buFont typeface="Wingdings" panose="05000000000000000000" pitchFamily="2" charset="2"/>
              <a:buChar char="n"/>
              <a:defRPr sz="19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3pPr>
            <a:lvl4pPr marL="1600200" indent="-228600">
              <a:lnSpc>
                <a:spcPct val="140000"/>
              </a:lnSpc>
              <a:buChar char="–"/>
              <a:defRPr sz="17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4pPr>
            <a:lvl5pPr marL="2057400" indent="-228600">
              <a:lnSpc>
                <a:spcPct val="140000"/>
              </a:lnSpc>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5pPr>
            <a:lvl6pPr marL="2514600" indent="-228600" defTabSz="1087438" eaLnBrk="0" fontAlgn="base" hangingPunct="0">
              <a:lnSpc>
                <a:spcPct val="140000"/>
              </a:lnSpc>
              <a:spcBef>
                <a:spcPct val="0"/>
              </a:spcBef>
              <a:spcAft>
                <a:spcPct val="0"/>
              </a:spcAft>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6pPr>
            <a:lvl7pPr marL="2971800" indent="-228600" defTabSz="1087438" eaLnBrk="0" fontAlgn="base" hangingPunct="0">
              <a:lnSpc>
                <a:spcPct val="140000"/>
              </a:lnSpc>
              <a:spcBef>
                <a:spcPct val="0"/>
              </a:spcBef>
              <a:spcAft>
                <a:spcPct val="0"/>
              </a:spcAft>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7pPr>
            <a:lvl8pPr marL="3429000" indent="-228600" defTabSz="1087438" eaLnBrk="0" fontAlgn="base" hangingPunct="0">
              <a:lnSpc>
                <a:spcPct val="140000"/>
              </a:lnSpc>
              <a:spcBef>
                <a:spcPct val="0"/>
              </a:spcBef>
              <a:spcAft>
                <a:spcPct val="0"/>
              </a:spcAft>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8pPr>
            <a:lvl9pPr marL="3886200" indent="-228600" defTabSz="1087438" eaLnBrk="0" fontAlgn="base" hangingPunct="0">
              <a:lnSpc>
                <a:spcPct val="140000"/>
              </a:lnSpc>
              <a:spcBef>
                <a:spcPct val="0"/>
              </a:spcBef>
              <a:spcAft>
                <a:spcPct val="0"/>
              </a:spcAft>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9pPr>
          </a:lstStyle>
          <a:p>
            <a:pPr eaLnBrk="1" hangingPunct="1">
              <a:lnSpc>
                <a:spcPct val="100000"/>
              </a:lnSpc>
              <a:buClrTx/>
              <a:buSzTx/>
              <a:buFontTx/>
              <a:buNone/>
            </a:pPr>
            <a:r>
              <a:rPr lang="ru-RU" sz="2000" b="1" i="1">
                <a:solidFill>
                  <a:srgbClr val="7030A0"/>
                </a:solidFill>
                <a:latin typeface="Arial" panose="020B0604020202020204" pitchFamily="34" charset="0"/>
                <a:ea typeface="华文细黑"/>
                <a:cs typeface="华文细黑"/>
              </a:rPr>
              <a:t>Адаптивная архитектура электропитания</a:t>
            </a:r>
            <a:r>
              <a:rPr lang="it-IT" sz="2000" b="1" i="1">
                <a:solidFill>
                  <a:srgbClr val="7030A0"/>
                </a:solidFill>
                <a:latin typeface="Arial" panose="020B0604020202020204" pitchFamily="34" charset="0"/>
                <a:ea typeface="华文细黑"/>
                <a:cs typeface="华文细黑"/>
              </a:rPr>
              <a:t>:</a:t>
            </a:r>
            <a:r>
              <a:rPr lang="ru-RU" sz="2000" b="1" i="1">
                <a:solidFill>
                  <a:srgbClr val="7030A0"/>
                </a:solidFill>
                <a:latin typeface="Arial" panose="020B0604020202020204" pitchFamily="34" charset="0"/>
                <a:ea typeface="华文细黑"/>
                <a:cs typeface="华文细黑"/>
              </a:rPr>
              <a:t>  </a:t>
            </a:r>
          </a:p>
          <a:p>
            <a:pPr eaLnBrk="1" hangingPunct="1">
              <a:lnSpc>
                <a:spcPct val="100000"/>
              </a:lnSpc>
              <a:buClrTx/>
              <a:buSzTx/>
              <a:buFontTx/>
              <a:buNone/>
            </a:pPr>
            <a:r>
              <a:rPr lang="ru-RU" sz="2000" b="1" i="1">
                <a:solidFill>
                  <a:srgbClr val="7030A0"/>
                </a:solidFill>
                <a:latin typeface="Arial" panose="020B0604020202020204" pitchFamily="34" charset="0"/>
                <a:ea typeface="华文细黑"/>
                <a:cs typeface="华文细黑"/>
              </a:rPr>
              <a:t>вертикальное и горизонтальное  резервирование и наращивание</a:t>
            </a:r>
          </a:p>
        </p:txBody>
      </p:sp>
      <p:sp>
        <p:nvSpPr>
          <p:cNvPr id="7" name="Title 1"/>
          <p:cNvSpPr txBox="1">
            <a:spLocks/>
          </p:cNvSpPr>
          <p:nvPr/>
        </p:nvSpPr>
        <p:spPr bwMode="auto">
          <a:xfrm>
            <a:off x="949325" y="765175"/>
            <a:ext cx="10741025" cy="573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nSpc>
                <a:spcPct val="140000"/>
              </a:lnSpc>
              <a:buClr>
                <a:srgbClr val="777777"/>
              </a:buClr>
              <a:buSzPct val="60000"/>
              <a:buFont typeface="Wingdings" panose="05000000000000000000" pitchFamily="2" charset="2"/>
              <a:buChar char="l"/>
              <a:defRPr sz="2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1pPr>
            <a:lvl2pPr marL="742950" indent="-285750">
              <a:lnSpc>
                <a:spcPct val="140000"/>
              </a:lnSpc>
              <a:buSzPct val="50000"/>
              <a:buFont typeface="Wingdings" panose="05000000000000000000" pitchFamily="2" charset="2"/>
              <a:buChar char="p"/>
              <a:defRPr>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2pPr>
            <a:lvl3pPr marL="1143000" indent="-228600">
              <a:lnSpc>
                <a:spcPct val="140000"/>
              </a:lnSpc>
              <a:buSzPct val="50000"/>
              <a:buFont typeface="Wingdings" panose="05000000000000000000" pitchFamily="2" charset="2"/>
              <a:buChar char="n"/>
              <a:defRPr sz="19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3pPr>
            <a:lvl4pPr marL="1600200" indent="-228600">
              <a:lnSpc>
                <a:spcPct val="140000"/>
              </a:lnSpc>
              <a:buChar char="–"/>
              <a:defRPr sz="17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4pPr>
            <a:lvl5pPr marL="2057400" indent="-228600">
              <a:lnSpc>
                <a:spcPct val="140000"/>
              </a:lnSpc>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5pPr>
            <a:lvl6pPr marL="2514600" indent="-228600" defTabSz="1087438" eaLnBrk="0" fontAlgn="base" hangingPunct="0">
              <a:lnSpc>
                <a:spcPct val="140000"/>
              </a:lnSpc>
              <a:spcBef>
                <a:spcPct val="0"/>
              </a:spcBef>
              <a:spcAft>
                <a:spcPct val="0"/>
              </a:spcAft>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6pPr>
            <a:lvl7pPr marL="2971800" indent="-228600" defTabSz="1087438" eaLnBrk="0" fontAlgn="base" hangingPunct="0">
              <a:lnSpc>
                <a:spcPct val="140000"/>
              </a:lnSpc>
              <a:spcBef>
                <a:spcPct val="0"/>
              </a:spcBef>
              <a:spcAft>
                <a:spcPct val="0"/>
              </a:spcAft>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7pPr>
            <a:lvl8pPr marL="3429000" indent="-228600" defTabSz="1087438" eaLnBrk="0" fontAlgn="base" hangingPunct="0">
              <a:lnSpc>
                <a:spcPct val="140000"/>
              </a:lnSpc>
              <a:spcBef>
                <a:spcPct val="0"/>
              </a:spcBef>
              <a:spcAft>
                <a:spcPct val="0"/>
              </a:spcAft>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8pPr>
            <a:lvl9pPr marL="3886200" indent="-228600" defTabSz="1087438" eaLnBrk="0" fontAlgn="base" hangingPunct="0">
              <a:lnSpc>
                <a:spcPct val="140000"/>
              </a:lnSpc>
              <a:spcBef>
                <a:spcPct val="0"/>
              </a:spcBef>
              <a:spcAft>
                <a:spcPct val="0"/>
              </a:spcAft>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9pPr>
          </a:lstStyle>
          <a:p>
            <a:pPr eaLnBrk="1" hangingPunct="1">
              <a:lnSpc>
                <a:spcPct val="100000"/>
              </a:lnSpc>
              <a:buClrTx/>
              <a:buSzTx/>
              <a:buFontTx/>
              <a:buNone/>
            </a:pPr>
            <a:r>
              <a:rPr lang="ru-RU" altLang="zh-CN" sz="1800" b="1">
                <a:solidFill>
                  <a:srgbClr val="0070C0"/>
                </a:solidFill>
                <a:latin typeface="Arial" panose="020B0604020202020204" pitchFamily="34" charset="0"/>
                <a:ea typeface="SimHei" panose="02010609060101010101" pitchFamily="49" charset="-122"/>
                <a:cs typeface="Arial" panose="020B0604020202020204" pitchFamily="34" charset="0"/>
              </a:rPr>
              <a:t>Модульные ИБП</a:t>
            </a:r>
            <a:r>
              <a:rPr lang="en-US" altLang="zh-CN" sz="1800" b="1">
                <a:solidFill>
                  <a:srgbClr val="0070C0"/>
                </a:solidFill>
                <a:latin typeface="Arial" panose="020B0604020202020204" pitchFamily="34" charset="0"/>
                <a:ea typeface="SimHei" panose="02010609060101010101" pitchFamily="49" charset="-122"/>
                <a:cs typeface="Arial" panose="020B0604020202020204" pitchFamily="34" charset="0"/>
              </a:rPr>
              <a:t>: UPS5000-E</a:t>
            </a:r>
          </a:p>
        </p:txBody>
      </p:sp>
    </p:spTree>
    <p:extLst>
      <p:ext uri="{BB962C8B-B14F-4D97-AF65-F5344CB8AC3E}">
        <p14:creationId xmlns:p14="http://schemas.microsoft.com/office/powerpoint/2010/main" xmlns="" val="38228789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2"/>
          <p:cNvSpPr txBox="1">
            <a:spLocks/>
          </p:cNvSpPr>
          <p:nvPr/>
        </p:nvSpPr>
        <p:spPr>
          <a:xfrm>
            <a:off x="474663" y="241300"/>
            <a:ext cx="10847387" cy="441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
                <a:solidFill>
                  <a:srgbClr val="000000"/>
                </a:solidFill>
                <a:miter lim="800000"/>
                <a:headEnd/>
                <a:tailEnd/>
              </a14:hiddenLine>
            </a:ext>
          </a:extLst>
        </p:spPr>
        <p:txBody>
          <a:bodyPr lIns="288000" tIns="36000" rIns="72000" bIns="36000" anchor="ctr">
            <a:spAutoFit/>
          </a:bodyPr>
          <a:lstStyle/>
          <a:p>
            <a:pPr eaLnBrk="1" hangingPunct="1">
              <a:defRPr/>
            </a:pPr>
            <a:r>
              <a:rPr lang="en-US" altLang="zh-CN" sz="2400" b="1" dirty="0" err="1">
                <a:solidFill>
                  <a:srgbClr val="C00000"/>
                </a:solidFill>
                <a:effectLst>
                  <a:outerShdw blurRad="38100" dist="38100" dir="2700000" algn="tl">
                    <a:srgbClr val="C0C0C0"/>
                  </a:outerShdw>
                </a:effectLst>
                <a:latin typeface="FrutigerNext LT Medium" panose="020B0603040504020204" pitchFamily="34" charset="0"/>
                <a:ea typeface="SimSun" panose="02010600030101010101" pitchFamily="2" charset="-122"/>
              </a:rPr>
              <a:t>iBattery</a:t>
            </a:r>
            <a:r>
              <a:rPr lang="en-US" altLang="zh-CN" sz="2400" b="1" dirty="0">
                <a:solidFill>
                  <a:srgbClr val="C00000"/>
                </a:solidFill>
                <a:effectLst>
                  <a:outerShdw blurRad="38100" dist="38100" dir="2700000" algn="tl">
                    <a:srgbClr val="C0C0C0"/>
                  </a:outerShdw>
                </a:effectLst>
                <a:latin typeface="FrutigerNext LT Medium" panose="020B0603040504020204" pitchFamily="34" charset="0"/>
                <a:ea typeface="SimSun" panose="02010600030101010101" pitchFamily="2" charset="-122"/>
              </a:rPr>
              <a:t> — </a:t>
            </a:r>
            <a:r>
              <a:rPr lang="ru-RU" altLang="zh-CN" sz="2400" b="1" dirty="0">
                <a:solidFill>
                  <a:srgbClr val="C00000"/>
                </a:solidFill>
                <a:effectLst>
                  <a:outerShdw blurRad="38100" dist="38100" dir="2700000" algn="tl">
                    <a:srgbClr val="C0C0C0"/>
                  </a:outerShdw>
                </a:effectLst>
                <a:latin typeface="FrutigerNext LT Medium" panose="020B0603040504020204" pitchFamily="34" charset="0"/>
                <a:ea typeface="SimSun" panose="02010600030101010101" pitchFamily="2" charset="-122"/>
              </a:rPr>
              <a:t>Интеллектуальный мониторинг батарей</a:t>
            </a:r>
            <a:endParaRPr lang="en-US" altLang="zh-CN" sz="2400" b="1" dirty="0">
              <a:solidFill>
                <a:srgbClr val="C00000"/>
              </a:solidFill>
              <a:effectLst>
                <a:outerShdw blurRad="38100" dist="38100" dir="2700000" algn="tl">
                  <a:srgbClr val="C0C0C0"/>
                </a:outerShdw>
              </a:effectLst>
              <a:latin typeface="FrutigerNext LT Medium" panose="020B0603040504020204" pitchFamily="34" charset="0"/>
              <a:ea typeface="SimSun" panose="02010600030101010101" pitchFamily="2" charset="-122"/>
            </a:endParaRPr>
          </a:p>
        </p:txBody>
      </p:sp>
      <p:pic>
        <p:nvPicPr>
          <p:cNvPr id="3" name="图片 3" descr="捕获.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149475" y="1041400"/>
            <a:ext cx="6251575" cy="4649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矩形 4"/>
          <p:cNvSpPr/>
          <p:nvPr/>
        </p:nvSpPr>
        <p:spPr bwMode="auto">
          <a:xfrm>
            <a:off x="2149475" y="5684838"/>
            <a:ext cx="6481763" cy="509587"/>
          </a:xfrm>
          <a:prstGeom prst="rect">
            <a:avLst/>
          </a:prstGeom>
          <a:solidFill>
            <a:srgbClr val="990000"/>
          </a:solidFill>
          <a:ln w="9525">
            <a:noFill/>
          </a:ln>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algn="ctr">
              <a:defRPr/>
            </a:pPr>
            <a:r>
              <a:rPr lang="en-US" altLang="zh-CN" sz="2000" b="1" kern="0" dirty="0">
                <a:solidFill>
                  <a:schemeClr val="bg1"/>
                </a:solidFill>
                <a:cs typeface="Arial" panose="020B0604020202020204" pitchFamily="34" charset="0"/>
              </a:rPr>
              <a:t>Achieve wireless communication and reduce OPEX.</a:t>
            </a:r>
          </a:p>
        </p:txBody>
      </p:sp>
      <p:sp>
        <p:nvSpPr>
          <p:cNvPr id="5" name="标题 2"/>
          <p:cNvSpPr txBox="1">
            <a:spLocks/>
          </p:cNvSpPr>
          <p:nvPr/>
        </p:nvSpPr>
        <p:spPr>
          <a:xfrm>
            <a:off x="6602413" y="1846263"/>
            <a:ext cx="10847387" cy="441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
                <a:solidFill>
                  <a:srgbClr val="000000"/>
                </a:solidFill>
                <a:miter lim="800000"/>
                <a:headEnd/>
                <a:tailEnd/>
              </a14:hiddenLine>
            </a:ext>
          </a:extLst>
        </p:spPr>
        <p:txBody>
          <a:bodyPr lIns="288000" tIns="36000" rIns="72000" bIns="36000" anchor="ctr">
            <a:spAutoFit/>
          </a:bodyPr>
          <a:lstStyle/>
          <a:p>
            <a:pPr eaLnBrk="1" hangingPunct="1">
              <a:defRPr/>
            </a:pPr>
            <a:r>
              <a:rPr lang="ru-RU" altLang="zh-CN" sz="2400" b="1">
                <a:solidFill>
                  <a:srgbClr val="002060"/>
                </a:solidFill>
                <a:effectLst>
                  <a:outerShdw blurRad="38100" dist="38100" dir="2700000" algn="tl">
                    <a:srgbClr val="C0C0C0"/>
                  </a:outerShdw>
                </a:effectLst>
                <a:latin typeface="FrutigerNext LT Medium" panose="020B0603040504020204" pitchFamily="34" charset="0"/>
                <a:ea typeface="SimSun" panose="02010600030101010101" pitchFamily="2" charset="-122"/>
              </a:rPr>
              <a:t>Безпроводная технология</a:t>
            </a:r>
            <a:endParaRPr lang="en-US" altLang="zh-CN" sz="2400" b="1">
              <a:solidFill>
                <a:srgbClr val="002060"/>
              </a:solidFill>
              <a:effectLst>
                <a:outerShdw blurRad="38100" dist="38100" dir="2700000" algn="tl">
                  <a:srgbClr val="C0C0C0"/>
                </a:outerShdw>
              </a:effectLst>
              <a:latin typeface="FrutigerNext LT Medium" panose="020B0603040504020204" pitchFamily="34" charset="0"/>
              <a:ea typeface="SimSun" panose="02010600030101010101" pitchFamily="2" charset="-122"/>
            </a:endParaRPr>
          </a:p>
        </p:txBody>
      </p:sp>
    </p:spTree>
    <p:extLst>
      <p:ext uri="{BB962C8B-B14F-4D97-AF65-F5344CB8AC3E}">
        <p14:creationId xmlns:p14="http://schemas.microsoft.com/office/powerpoint/2010/main" xmlns="" val="24985832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38200" y="550258"/>
            <a:ext cx="10515600" cy="5626705"/>
          </a:xfrm>
        </p:spPr>
        <p:txBody>
          <a:bodyPr>
            <a:normAutofit fontScale="62500" lnSpcReduction="20000"/>
          </a:bodyPr>
          <a:lstStyle/>
          <a:p>
            <a:pPr marL="0" indent="0" algn="just">
              <a:buNone/>
            </a:pPr>
            <a:r>
              <a:rPr lang="en-US" dirty="0" smtClean="0">
                <a:latin typeface="Arial Narrow" panose="020B0606020202030204" pitchFamily="34" charset="0"/>
              </a:rPr>
              <a:t>	</a:t>
            </a:r>
          </a:p>
          <a:p>
            <a:pPr marL="0" indent="0" algn="just">
              <a:buNone/>
            </a:pPr>
            <a:r>
              <a:rPr lang="en-US" sz="1900" dirty="0" smtClean="0">
                <a:latin typeface="Times New Roman" pitchFamily="18" charset="0"/>
                <a:cs typeface="Times New Roman" pitchFamily="18" charset="0"/>
              </a:rPr>
              <a:t>We present a technical economical rationale of the project “Building and further exploitation  Datacenter  “</a:t>
            </a:r>
            <a:r>
              <a:rPr lang="en-US" sz="1900" dirty="0" err="1" smtClean="0">
                <a:latin typeface="Times New Roman" pitchFamily="18" charset="0"/>
                <a:cs typeface="Times New Roman" pitchFamily="18" charset="0"/>
              </a:rPr>
              <a:t>CellSpace</a:t>
            </a:r>
            <a:r>
              <a:rPr lang="en-US" sz="1900" dirty="0" smtClean="0">
                <a:latin typeface="Times New Roman" pitchFamily="18" charset="0"/>
                <a:cs typeface="Times New Roman" pitchFamily="18" charset="0"/>
              </a:rPr>
              <a:t>” in </a:t>
            </a:r>
            <a:r>
              <a:rPr lang="en-US" sz="1900" dirty="0" err="1" smtClean="0">
                <a:latin typeface="Times New Roman" pitchFamily="18" charset="0"/>
                <a:cs typeface="Times New Roman" pitchFamily="18" charset="0"/>
              </a:rPr>
              <a:t>Blagoveschensk</a:t>
            </a:r>
            <a:r>
              <a:rPr lang="en-US" sz="1900" dirty="0" smtClean="0">
                <a:latin typeface="Times New Roman" pitchFamily="18" charset="0"/>
                <a:cs typeface="Times New Roman" pitchFamily="18" charset="0"/>
              </a:rPr>
              <a:t>, Amur region.</a:t>
            </a:r>
          </a:p>
          <a:p>
            <a:pPr marL="0" indent="0" algn="just">
              <a:buNone/>
            </a:pPr>
            <a:r>
              <a:rPr lang="en-US" sz="1900" dirty="0" smtClean="0">
                <a:latin typeface="Times New Roman" pitchFamily="18" charset="0"/>
                <a:cs typeface="Times New Roman" pitchFamily="18" charset="0"/>
              </a:rPr>
              <a:t>We offer to implement an IT park project in Amur region. </a:t>
            </a:r>
          </a:p>
          <a:p>
            <a:pPr marL="0" indent="0" algn="just">
              <a:buNone/>
            </a:pPr>
            <a:r>
              <a:rPr lang="en-US" sz="1900" dirty="0" smtClean="0">
                <a:latin typeface="Times New Roman" pitchFamily="18" charset="0"/>
                <a:cs typeface="Times New Roman" pitchFamily="18" charset="0"/>
              </a:rPr>
              <a:t>Beginning the implementation with Data Processing Center – it is a building or a part of it which first function is the processing storing equipment placement and also additional engineering items providing its work. </a:t>
            </a:r>
          </a:p>
          <a:p>
            <a:pPr marL="0" indent="0" algn="just">
              <a:buNone/>
            </a:pPr>
            <a:r>
              <a:rPr lang="en-US" sz="1900" dirty="0" smtClean="0">
                <a:latin typeface="Times New Roman" pitchFamily="18" charset="0"/>
                <a:cs typeface="Times New Roman" pitchFamily="18" charset="0"/>
              </a:rPr>
              <a:t>The Datacenter aim is guaranteeing failure-free work of information system of enterprise with set available, secure, safe and controlling levels.</a:t>
            </a:r>
          </a:p>
          <a:p>
            <a:pPr marL="0" indent="0" algn="just">
              <a:buNone/>
            </a:pPr>
            <a:r>
              <a:rPr lang="en-US" sz="1900" dirty="0" smtClean="0">
                <a:latin typeface="Times New Roman" pitchFamily="18" charset="0"/>
                <a:cs typeface="Times New Roman" pitchFamily="18" charset="0"/>
              </a:rPr>
              <a:t>Using of Datacenter, building technology allows creating reserve headquarters of the enterprises with saving as great as practicable informational system operability in case of emergency. </a:t>
            </a:r>
          </a:p>
          <a:p>
            <a:pPr marL="0" indent="0" algn="just">
              <a:buNone/>
            </a:pPr>
            <a:r>
              <a:rPr lang="en-US" sz="1900" dirty="0" smtClean="0">
                <a:latin typeface="Times New Roman" pitchFamily="18" charset="0"/>
                <a:cs typeface="Times New Roman" pitchFamily="18" charset="0"/>
              </a:rPr>
              <a:t>The goal of the project is creating a modern IT park with a Datacenter network building with total minimum capacity of 10 MW which is not far from Blagoveshchensk CHPP, and Amur State University involving the community  of research institutes, industrial facilities, business centers, exhibition grounds, educational institutions.</a:t>
            </a:r>
          </a:p>
          <a:p>
            <a:pPr marL="0" indent="0" algn="just">
              <a:buNone/>
            </a:pPr>
            <a:r>
              <a:rPr lang="en-US" sz="1900" dirty="0" smtClean="0">
                <a:latin typeface="Times New Roman" pitchFamily="18" charset="0"/>
                <a:cs typeface="Times New Roman" pitchFamily="18" charset="0"/>
              </a:rPr>
              <a:t>The idea of creating an IT park is to concentrate general experts on a common information platform.</a:t>
            </a:r>
          </a:p>
          <a:p>
            <a:pPr marL="0" indent="0" algn="just">
              <a:buNone/>
            </a:pPr>
            <a:r>
              <a:rPr lang="en-US" sz="1900" dirty="0" smtClean="0">
                <a:latin typeface="Times New Roman" pitchFamily="18" charset="0"/>
                <a:cs typeface="Times New Roman" pitchFamily="18" charset="0"/>
              </a:rPr>
              <a:t>Russian and Chinese mobile network operators, including the regional Internet service providers, digital TV and radio broadcasting companies, state, banking and financial institutions, research and educational institutions in Russia will be the target consumer of the IT park services as well as the </a:t>
            </a:r>
            <a:r>
              <a:rPr lang="en-US" sz="1900" dirty="0" err="1" smtClean="0">
                <a:latin typeface="Times New Roman" pitchFamily="18" charset="0"/>
                <a:cs typeface="Times New Roman" pitchFamily="18" charset="0"/>
              </a:rPr>
              <a:t>Vostochniy</a:t>
            </a:r>
            <a:r>
              <a:rPr lang="en-US" sz="1900" dirty="0" smtClean="0">
                <a:latin typeface="Times New Roman" pitchFamily="18" charset="0"/>
                <a:cs typeface="Times New Roman" pitchFamily="18" charset="0"/>
              </a:rPr>
              <a:t> </a:t>
            </a:r>
            <a:r>
              <a:rPr lang="en-US" sz="1900" dirty="0" err="1" smtClean="0">
                <a:latin typeface="Times New Roman" pitchFamily="18" charset="0"/>
                <a:cs typeface="Times New Roman" pitchFamily="18" charset="0"/>
              </a:rPr>
              <a:t>Cosmodrome</a:t>
            </a:r>
            <a:r>
              <a:rPr lang="en-US" sz="1900" dirty="0" smtClean="0">
                <a:latin typeface="Times New Roman" pitchFamily="18" charset="0"/>
                <a:cs typeface="Times New Roman" pitchFamily="18" charset="0"/>
              </a:rPr>
              <a:t> will be.</a:t>
            </a:r>
          </a:p>
          <a:p>
            <a:pPr marL="0" indent="0" algn="just">
              <a:buNone/>
            </a:pPr>
            <a:r>
              <a:rPr lang="en-US" sz="1900" dirty="0" smtClean="0">
                <a:latin typeface="Times New Roman" pitchFamily="18" charset="0"/>
                <a:cs typeface="Times New Roman" pitchFamily="18" charset="0"/>
              </a:rPr>
              <a:t>The total area occupied UPS, diesel fuel generator set, and also the feeder switchboard equipment and chillers are not taken into account in calculating,  as regarding the three cases they will be approximately identical.</a:t>
            </a:r>
          </a:p>
          <a:p>
            <a:pPr marL="0" indent="0" algn="just">
              <a:buNone/>
            </a:pPr>
            <a:r>
              <a:rPr lang="en-US" sz="1900" dirty="0" smtClean="0">
                <a:latin typeface="Times New Roman" pitchFamily="18" charset="0"/>
                <a:cs typeface="Times New Roman" pitchFamily="18" charset="0"/>
              </a:rPr>
              <a:t>By analogy, you do not take into account the real value sums of these engineering systems estimate while calculating the installation costs for building constructions compare several available choices.</a:t>
            </a:r>
          </a:p>
          <a:p>
            <a:pPr marL="0" indent="0" algn="just">
              <a:buNone/>
            </a:pPr>
            <a:r>
              <a:rPr lang="en-US" sz="1900" dirty="0" smtClean="0">
                <a:latin typeface="Times New Roman" pitchFamily="18" charset="0"/>
                <a:cs typeface="Times New Roman" pitchFamily="18" charset="0"/>
              </a:rPr>
              <a:t>Simultaneously, the tentative cost is still worth to mention. It varies between 20 thousands Euros  per one rack in the system.</a:t>
            </a:r>
          </a:p>
          <a:p>
            <a:pPr marL="0" indent="0" algn="just">
              <a:buNone/>
            </a:pPr>
            <a:endParaRPr lang="en-US" sz="1900" dirty="0" smtClean="0">
              <a:latin typeface="Times New Roman" pitchFamily="18" charset="0"/>
              <a:cs typeface="Times New Roman" pitchFamily="18" charset="0"/>
            </a:endParaRPr>
          </a:p>
          <a:p>
            <a:pPr marL="0" indent="0" algn="just">
              <a:buNone/>
            </a:pPr>
            <a:r>
              <a:rPr lang="en-US" sz="1900" dirty="0" smtClean="0">
                <a:latin typeface="Times New Roman" pitchFamily="18" charset="0"/>
                <a:cs typeface="Times New Roman" pitchFamily="18" charset="0"/>
              </a:rPr>
              <a:t>The installation costs  structure:</a:t>
            </a:r>
          </a:p>
          <a:p>
            <a:pPr marL="0" indent="0" algn="just">
              <a:buNone/>
            </a:pPr>
            <a:r>
              <a:rPr lang="en-US" sz="1900" dirty="0" smtClean="0">
                <a:latin typeface="Times New Roman" pitchFamily="18" charset="0"/>
                <a:cs typeface="Times New Roman" pitchFamily="18" charset="0"/>
              </a:rPr>
              <a:t>The premises construction preparation costs or the building construction costs,</a:t>
            </a:r>
          </a:p>
          <a:p>
            <a:pPr marL="0" indent="0" algn="just">
              <a:buNone/>
            </a:pPr>
            <a:r>
              <a:rPr lang="en-US" sz="1900" dirty="0" smtClean="0">
                <a:latin typeface="Times New Roman" pitchFamily="18" charset="0"/>
                <a:cs typeface="Times New Roman" pitchFamily="18" charset="0"/>
              </a:rPr>
              <a:t>the building engineering infrastructure of Datacenter costs,</a:t>
            </a:r>
          </a:p>
          <a:p>
            <a:pPr marL="0" indent="0" algn="just">
              <a:buNone/>
            </a:pPr>
            <a:r>
              <a:rPr lang="en-US" sz="1900" dirty="0" smtClean="0">
                <a:latin typeface="Times New Roman" pitchFamily="18" charset="0"/>
                <a:cs typeface="Times New Roman" pitchFamily="18" charset="0"/>
              </a:rPr>
              <a:t>the building  telecommunications infrastructure costs</a:t>
            </a:r>
          </a:p>
          <a:p>
            <a:pPr marL="0" indent="0" algn="just">
              <a:buNone/>
            </a:pPr>
            <a:r>
              <a:rPr lang="en-US" sz="1900" dirty="0" smtClean="0">
                <a:latin typeface="Times New Roman" pitchFamily="18" charset="0"/>
                <a:cs typeface="Times New Roman" pitchFamily="18" charset="0"/>
              </a:rPr>
              <a:t>the cash deficiency coverage until breakeven point.</a:t>
            </a:r>
            <a:endParaRPr lang="ru-RU" sz="1900" dirty="0">
              <a:latin typeface="Times New Roman" pitchFamily="18" charset="0"/>
              <a:cs typeface="Times New Roman" pitchFamily="18" charset="0"/>
            </a:endParaRPr>
          </a:p>
        </p:txBody>
      </p:sp>
    </p:spTree>
    <p:extLst>
      <p:ext uri="{BB962C8B-B14F-4D97-AF65-F5344CB8AC3E}">
        <p14:creationId xmlns:p14="http://schemas.microsoft.com/office/powerpoint/2010/main" xmlns="" val="37248395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3" descr="p_0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09575" y="1203325"/>
            <a:ext cx="4824413" cy="2414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46" descr="Панели переключения нагрузки серии TI "/>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759950" y="4011613"/>
            <a:ext cx="1277938" cy="192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48" descr="Схема работы панели TI, STI"/>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9136063" y="2308225"/>
            <a:ext cx="2525712" cy="1657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 Box 11"/>
          <p:cNvSpPr txBox="1">
            <a:spLocks noChangeArrowheads="1"/>
          </p:cNvSpPr>
          <p:nvPr/>
        </p:nvSpPr>
        <p:spPr bwMode="auto">
          <a:xfrm>
            <a:off x="2782888" y="4238625"/>
            <a:ext cx="5721350" cy="203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marL="285750" indent="-285750">
              <a:defRPr sz="2100">
                <a:solidFill>
                  <a:schemeClr val="tx1"/>
                </a:solidFill>
                <a:latin typeface="Arial" panose="020B0604020202020204" pitchFamily="34" charset="0"/>
                <a:ea typeface="华文细黑"/>
                <a:cs typeface="华文细黑"/>
              </a:defRPr>
            </a:lvl1pPr>
            <a:lvl2pPr marL="742950" indent="-285750">
              <a:defRPr sz="2100">
                <a:solidFill>
                  <a:schemeClr val="tx1"/>
                </a:solidFill>
                <a:latin typeface="Arial" panose="020B0604020202020204" pitchFamily="34" charset="0"/>
                <a:ea typeface="华文细黑"/>
                <a:cs typeface="华文细黑"/>
              </a:defRPr>
            </a:lvl2pPr>
            <a:lvl3pPr marL="1143000" indent="-228600">
              <a:defRPr sz="2100">
                <a:solidFill>
                  <a:schemeClr val="tx1"/>
                </a:solidFill>
                <a:latin typeface="Arial" panose="020B0604020202020204" pitchFamily="34" charset="0"/>
                <a:ea typeface="华文细黑"/>
                <a:cs typeface="华文细黑"/>
              </a:defRPr>
            </a:lvl3pPr>
            <a:lvl4pPr marL="1600200" indent="-228600">
              <a:defRPr sz="2100">
                <a:solidFill>
                  <a:schemeClr val="tx1"/>
                </a:solidFill>
                <a:latin typeface="Arial" panose="020B0604020202020204" pitchFamily="34" charset="0"/>
                <a:ea typeface="华文细黑"/>
                <a:cs typeface="华文细黑"/>
              </a:defRPr>
            </a:lvl4pPr>
            <a:lvl5pPr marL="2057400" indent="-228600">
              <a:defRPr sz="2100">
                <a:solidFill>
                  <a:schemeClr val="tx1"/>
                </a:solidFill>
                <a:latin typeface="Arial" panose="020B0604020202020204" pitchFamily="34" charset="0"/>
                <a:ea typeface="华文细黑"/>
                <a:cs typeface="华文细黑"/>
              </a:defRPr>
            </a:lvl5pPr>
            <a:lvl6pPr marL="25146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6pPr>
            <a:lvl7pPr marL="29718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7pPr>
            <a:lvl8pPr marL="34290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8pPr>
            <a:lvl9pPr marL="38862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9pPr>
          </a:lstStyle>
          <a:p>
            <a:pPr eaLnBrk="1" hangingPunct="1">
              <a:buFont typeface="Wingdings" panose="05000000000000000000" pitchFamily="2" charset="2"/>
              <a:buChar char="q"/>
            </a:pPr>
            <a:r>
              <a:rPr lang="ru-RU" sz="1800" b="1">
                <a:latin typeface="Arial Narrow" panose="020B0606020202030204" pitchFamily="34" charset="0"/>
                <a:cs typeface="Arial" panose="020B0604020202020204" pitchFamily="34" charset="0"/>
              </a:rPr>
              <a:t>Отказоустойчивость</a:t>
            </a:r>
          </a:p>
          <a:p>
            <a:pPr eaLnBrk="1" hangingPunct="1">
              <a:buFont typeface="Wingdings" panose="05000000000000000000" pitchFamily="2" charset="2"/>
              <a:buChar char="q"/>
            </a:pPr>
            <a:r>
              <a:rPr lang="ru-RU" sz="1800" b="1">
                <a:latin typeface="Arial Narrow" panose="020B0606020202030204" pitchFamily="34" charset="0"/>
                <a:cs typeface="Arial" panose="020B0604020202020204" pitchFamily="34" charset="0"/>
              </a:rPr>
              <a:t>Масштабируемость</a:t>
            </a:r>
          </a:p>
          <a:p>
            <a:pPr eaLnBrk="1" hangingPunct="1">
              <a:buFont typeface="Wingdings" panose="05000000000000000000" pitchFamily="2" charset="2"/>
              <a:buChar char="q"/>
            </a:pPr>
            <a:r>
              <a:rPr lang="ru-RU" sz="1800" b="1">
                <a:latin typeface="Arial Narrow" panose="020B0606020202030204" pitchFamily="34" charset="0"/>
                <a:cs typeface="Arial" panose="020B0604020202020204" pitchFamily="34" charset="0"/>
              </a:rPr>
              <a:t>Высокая степень готовности</a:t>
            </a:r>
          </a:p>
          <a:p>
            <a:pPr eaLnBrk="1" hangingPunct="1">
              <a:buFont typeface="Wingdings" panose="05000000000000000000" pitchFamily="2" charset="2"/>
              <a:buChar char="q"/>
            </a:pPr>
            <a:r>
              <a:rPr lang="ru-RU" sz="1800" b="1">
                <a:latin typeface="Arial Narrow" panose="020B0606020202030204" pitchFamily="34" charset="0"/>
                <a:cs typeface="Arial" panose="020B0604020202020204" pitchFamily="34" charset="0"/>
              </a:rPr>
              <a:t>Включение в общую систему автоматизации и диспетчеризации</a:t>
            </a:r>
          </a:p>
          <a:p>
            <a:pPr eaLnBrk="1" hangingPunct="1">
              <a:buFont typeface="Wingdings" panose="05000000000000000000" pitchFamily="2" charset="2"/>
              <a:buChar char="q"/>
            </a:pPr>
            <a:r>
              <a:rPr lang="ru-RU" sz="1800" b="1">
                <a:latin typeface="Arial Narrow" panose="020B0606020202030204" pitchFamily="34" charset="0"/>
                <a:cs typeface="Arial" panose="020B0604020202020204" pitchFamily="34" charset="0"/>
              </a:rPr>
              <a:t>Низкие эксплуатационные затраты</a:t>
            </a:r>
          </a:p>
          <a:p>
            <a:pPr eaLnBrk="1" hangingPunct="1">
              <a:buFont typeface="Wingdings" panose="05000000000000000000" pitchFamily="2" charset="2"/>
              <a:buChar char="q"/>
            </a:pPr>
            <a:endParaRPr lang="ru-RU" sz="1800" b="1">
              <a:solidFill>
                <a:srgbClr val="00608B"/>
              </a:solidFill>
              <a:latin typeface="Arial Narrow" panose="020B0606020202030204" pitchFamily="34" charset="0"/>
              <a:cs typeface="Arial" panose="020B0604020202020204" pitchFamily="34" charset="0"/>
            </a:endParaRPr>
          </a:p>
        </p:txBody>
      </p:sp>
      <p:sp>
        <p:nvSpPr>
          <p:cNvPr id="6" name="Заголовок 1"/>
          <p:cNvSpPr txBox="1">
            <a:spLocks/>
          </p:cNvSpPr>
          <p:nvPr/>
        </p:nvSpPr>
        <p:spPr bwMode="auto">
          <a:xfrm>
            <a:off x="3001963" y="3827463"/>
            <a:ext cx="10115550" cy="350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
                <a:solidFill>
                  <a:srgbClr val="000000"/>
                </a:solidFill>
                <a:miter lim="800000"/>
                <a:headEnd/>
                <a:tailEnd/>
              </a14:hiddenLine>
            </a:ext>
          </a:extLst>
        </p:spPr>
        <p:txBody>
          <a:bodyPr lIns="288000" tIns="36000" rIns="72000" bIns="36000" anchor="ctr">
            <a:spAutoFit/>
          </a:bodyPr>
          <a:lstStyle>
            <a:lvl1pPr algn="l" rtl="0" eaLnBrk="0" fontAlgn="base" hangingPunct="0">
              <a:lnSpc>
                <a:spcPct val="90000"/>
              </a:lnSpc>
              <a:spcBef>
                <a:spcPct val="0"/>
              </a:spcBef>
              <a:spcAft>
                <a:spcPct val="0"/>
              </a:spcAft>
              <a:defRPr sz="2400" b="1">
                <a:solidFill>
                  <a:srgbClr val="00608B"/>
                </a:solidFill>
                <a:latin typeface="+mj-lt"/>
                <a:ea typeface="+mj-ea"/>
                <a:cs typeface="+mj-cs"/>
              </a:defRPr>
            </a:lvl1pPr>
            <a:lvl2pPr algn="l" rtl="0" eaLnBrk="0" fontAlgn="base" hangingPunct="0">
              <a:lnSpc>
                <a:spcPct val="90000"/>
              </a:lnSpc>
              <a:spcBef>
                <a:spcPct val="0"/>
              </a:spcBef>
              <a:spcAft>
                <a:spcPct val="0"/>
              </a:spcAft>
              <a:defRPr sz="2400" b="1">
                <a:solidFill>
                  <a:srgbClr val="00608B"/>
                </a:solidFill>
                <a:latin typeface="Arial" charset="0"/>
              </a:defRPr>
            </a:lvl2pPr>
            <a:lvl3pPr algn="l" rtl="0" eaLnBrk="0" fontAlgn="base" hangingPunct="0">
              <a:lnSpc>
                <a:spcPct val="90000"/>
              </a:lnSpc>
              <a:spcBef>
                <a:spcPct val="0"/>
              </a:spcBef>
              <a:spcAft>
                <a:spcPct val="0"/>
              </a:spcAft>
              <a:defRPr sz="2400" b="1">
                <a:solidFill>
                  <a:srgbClr val="00608B"/>
                </a:solidFill>
                <a:latin typeface="Arial" charset="0"/>
              </a:defRPr>
            </a:lvl3pPr>
            <a:lvl4pPr algn="l" rtl="0" eaLnBrk="0" fontAlgn="base" hangingPunct="0">
              <a:lnSpc>
                <a:spcPct val="90000"/>
              </a:lnSpc>
              <a:spcBef>
                <a:spcPct val="0"/>
              </a:spcBef>
              <a:spcAft>
                <a:spcPct val="0"/>
              </a:spcAft>
              <a:defRPr sz="2400" b="1">
                <a:solidFill>
                  <a:srgbClr val="00608B"/>
                </a:solidFill>
                <a:latin typeface="Arial" charset="0"/>
              </a:defRPr>
            </a:lvl4pPr>
            <a:lvl5pPr algn="l" rtl="0" eaLnBrk="0" fontAlgn="base" hangingPunct="0">
              <a:lnSpc>
                <a:spcPct val="90000"/>
              </a:lnSpc>
              <a:spcBef>
                <a:spcPct val="0"/>
              </a:spcBef>
              <a:spcAft>
                <a:spcPct val="0"/>
              </a:spcAft>
              <a:defRPr sz="2400" b="1">
                <a:solidFill>
                  <a:srgbClr val="00608B"/>
                </a:solidFill>
                <a:latin typeface="Arial" charset="0"/>
              </a:defRPr>
            </a:lvl5pPr>
            <a:lvl6pPr marL="457200" algn="l" rtl="0" fontAlgn="base">
              <a:lnSpc>
                <a:spcPct val="90000"/>
              </a:lnSpc>
              <a:spcBef>
                <a:spcPct val="0"/>
              </a:spcBef>
              <a:spcAft>
                <a:spcPct val="0"/>
              </a:spcAft>
              <a:defRPr sz="2400" b="1">
                <a:solidFill>
                  <a:srgbClr val="007DD2"/>
                </a:solidFill>
                <a:latin typeface="Arial" charset="0"/>
              </a:defRPr>
            </a:lvl6pPr>
            <a:lvl7pPr marL="914400" algn="l" rtl="0" fontAlgn="base">
              <a:lnSpc>
                <a:spcPct val="90000"/>
              </a:lnSpc>
              <a:spcBef>
                <a:spcPct val="0"/>
              </a:spcBef>
              <a:spcAft>
                <a:spcPct val="0"/>
              </a:spcAft>
              <a:defRPr sz="2400" b="1">
                <a:solidFill>
                  <a:srgbClr val="007DD2"/>
                </a:solidFill>
                <a:latin typeface="Arial" charset="0"/>
              </a:defRPr>
            </a:lvl7pPr>
            <a:lvl8pPr marL="1371600" algn="l" rtl="0" fontAlgn="base">
              <a:lnSpc>
                <a:spcPct val="90000"/>
              </a:lnSpc>
              <a:spcBef>
                <a:spcPct val="0"/>
              </a:spcBef>
              <a:spcAft>
                <a:spcPct val="0"/>
              </a:spcAft>
              <a:defRPr sz="2400" b="1">
                <a:solidFill>
                  <a:srgbClr val="007DD2"/>
                </a:solidFill>
                <a:latin typeface="Arial" charset="0"/>
              </a:defRPr>
            </a:lvl8pPr>
            <a:lvl9pPr marL="1828800" algn="l" rtl="0" fontAlgn="base">
              <a:lnSpc>
                <a:spcPct val="90000"/>
              </a:lnSpc>
              <a:spcBef>
                <a:spcPct val="0"/>
              </a:spcBef>
              <a:spcAft>
                <a:spcPct val="0"/>
              </a:spcAft>
              <a:defRPr sz="2400" b="1">
                <a:solidFill>
                  <a:srgbClr val="007DD2"/>
                </a:solidFill>
                <a:latin typeface="Arial" charset="0"/>
              </a:defRPr>
            </a:lvl9pPr>
          </a:lstStyle>
          <a:p>
            <a:pPr eaLnBrk="1" hangingPunct="1">
              <a:defRPr/>
            </a:pPr>
            <a:r>
              <a:rPr lang="ru-RU" sz="2000" i="1" dirty="0" smtClean="0">
                <a:solidFill>
                  <a:schemeClr val="tx1"/>
                </a:solidFill>
                <a:effectLst>
                  <a:outerShdw blurRad="38100" dist="38100" dir="2700000" algn="tl">
                    <a:srgbClr val="C0C0C0"/>
                  </a:outerShdw>
                </a:effectLst>
              </a:rPr>
              <a:t>Ключевые особенности</a:t>
            </a:r>
            <a:r>
              <a:rPr lang="en-US" sz="2000" i="1" dirty="0" smtClean="0">
                <a:solidFill>
                  <a:schemeClr val="tx1"/>
                </a:solidFill>
                <a:effectLst>
                  <a:outerShdw blurRad="38100" dist="38100" dir="2700000" algn="tl">
                    <a:srgbClr val="C0C0C0"/>
                  </a:outerShdw>
                </a:effectLst>
              </a:rPr>
              <a:t>:</a:t>
            </a:r>
            <a:endParaRPr lang="ru-RU" sz="2000" i="1" dirty="0">
              <a:solidFill>
                <a:schemeClr val="tx1"/>
              </a:solidFill>
              <a:effectLst>
                <a:outerShdw blurRad="38100" dist="38100" dir="2700000" algn="tl">
                  <a:srgbClr val="C0C0C0"/>
                </a:outerShdw>
              </a:effectLst>
            </a:endParaRPr>
          </a:p>
        </p:txBody>
      </p:sp>
      <p:sp>
        <p:nvSpPr>
          <p:cNvPr id="7" name="Заголовок 1"/>
          <p:cNvSpPr txBox="1">
            <a:spLocks/>
          </p:cNvSpPr>
          <p:nvPr/>
        </p:nvSpPr>
        <p:spPr bwMode="auto">
          <a:xfrm>
            <a:off x="396875" y="-9525"/>
            <a:ext cx="12195175" cy="1673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
                <a:solidFill>
                  <a:srgbClr val="000000"/>
                </a:solidFill>
                <a:miter lim="800000"/>
                <a:headEnd/>
                <a:tailEnd/>
              </a14:hiddenLine>
            </a:ext>
          </a:extLst>
        </p:spPr>
        <p:txBody>
          <a:bodyPr lIns="288000" tIns="36000" rIns="72000" bIns="36000" anchor="ctr">
            <a:spAutoFit/>
          </a:bodyPr>
          <a:lstStyle>
            <a:lvl1pPr algn="l" rtl="0" eaLnBrk="0" fontAlgn="base" hangingPunct="0">
              <a:lnSpc>
                <a:spcPct val="90000"/>
              </a:lnSpc>
              <a:spcBef>
                <a:spcPct val="0"/>
              </a:spcBef>
              <a:spcAft>
                <a:spcPct val="0"/>
              </a:spcAft>
              <a:defRPr sz="2400" b="1">
                <a:solidFill>
                  <a:srgbClr val="00608B"/>
                </a:solidFill>
                <a:latin typeface="+mj-lt"/>
                <a:ea typeface="+mj-ea"/>
                <a:cs typeface="+mj-cs"/>
              </a:defRPr>
            </a:lvl1pPr>
            <a:lvl2pPr algn="l" rtl="0" eaLnBrk="0" fontAlgn="base" hangingPunct="0">
              <a:lnSpc>
                <a:spcPct val="90000"/>
              </a:lnSpc>
              <a:spcBef>
                <a:spcPct val="0"/>
              </a:spcBef>
              <a:spcAft>
                <a:spcPct val="0"/>
              </a:spcAft>
              <a:defRPr sz="2400" b="1">
                <a:solidFill>
                  <a:srgbClr val="00608B"/>
                </a:solidFill>
                <a:latin typeface="Arial" charset="0"/>
              </a:defRPr>
            </a:lvl2pPr>
            <a:lvl3pPr algn="l" rtl="0" eaLnBrk="0" fontAlgn="base" hangingPunct="0">
              <a:lnSpc>
                <a:spcPct val="90000"/>
              </a:lnSpc>
              <a:spcBef>
                <a:spcPct val="0"/>
              </a:spcBef>
              <a:spcAft>
                <a:spcPct val="0"/>
              </a:spcAft>
              <a:defRPr sz="2400" b="1">
                <a:solidFill>
                  <a:srgbClr val="00608B"/>
                </a:solidFill>
                <a:latin typeface="Arial" charset="0"/>
              </a:defRPr>
            </a:lvl3pPr>
            <a:lvl4pPr algn="l" rtl="0" eaLnBrk="0" fontAlgn="base" hangingPunct="0">
              <a:lnSpc>
                <a:spcPct val="90000"/>
              </a:lnSpc>
              <a:spcBef>
                <a:spcPct val="0"/>
              </a:spcBef>
              <a:spcAft>
                <a:spcPct val="0"/>
              </a:spcAft>
              <a:defRPr sz="2400" b="1">
                <a:solidFill>
                  <a:srgbClr val="00608B"/>
                </a:solidFill>
                <a:latin typeface="Arial" charset="0"/>
              </a:defRPr>
            </a:lvl4pPr>
            <a:lvl5pPr algn="l" rtl="0" eaLnBrk="0" fontAlgn="base" hangingPunct="0">
              <a:lnSpc>
                <a:spcPct val="90000"/>
              </a:lnSpc>
              <a:spcBef>
                <a:spcPct val="0"/>
              </a:spcBef>
              <a:spcAft>
                <a:spcPct val="0"/>
              </a:spcAft>
              <a:defRPr sz="2400" b="1">
                <a:solidFill>
                  <a:srgbClr val="00608B"/>
                </a:solidFill>
                <a:latin typeface="Arial" charset="0"/>
              </a:defRPr>
            </a:lvl5pPr>
            <a:lvl6pPr marL="457200" algn="l" rtl="0" fontAlgn="base">
              <a:lnSpc>
                <a:spcPct val="90000"/>
              </a:lnSpc>
              <a:spcBef>
                <a:spcPct val="0"/>
              </a:spcBef>
              <a:spcAft>
                <a:spcPct val="0"/>
              </a:spcAft>
              <a:defRPr sz="2400" b="1">
                <a:solidFill>
                  <a:srgbClr val="007DD2"/>
                </a:solidFill>
                <a:latin typeface="Arial" charset="0"/>
              </a:defRPr>
            </a:lvl6pPr>
            <a:lvl7pPr marL="914400" algn="l" rtl="0" fontAlgn="base">
              <a:lnSpc>
                <a:spcPct val="90000"/>
              </a:lnSpc>
              <a:spcBef>
                <a:spcPct val="0"/>
              </a:spcBef>
              <a:spcAft>
                <a:spcPct val="0"/>
              </a:spcAft>
              <a:defRPr sz="2400" b="1">
                <a:solidFill>
                  <a:srgbClr val="007DD2"/>
                </a:solidFill>
                <a:latin typeface="Arial" charset="0"/>
              </a:defRPr>
            </a:lvl7pPr>
            <a:lvl8pPr marL="1371600" algn="l" rtl="0" fontAlgn="base">
              <a:lnSpc>
                <a:spcPct val="90000"/>
              </a:lnSpc>
              <a:spcBef>
                <a:spcPct val="0"/>
              </a:spcBef>
              <a:spcAft>
                <a:spcPct val="0"/>
              </a:spcAft>
              <a:defRPr sz="2400" b="1">
                <a:solidFill>
                  <a:srgbClr val="007DD2"/>
                </a:solidFill>
                <a:latin typeface="Arial" charset="0"/>
              </a:defRPr>
            </a:lvl8pPr>
            <a:lvl9pPr marL="1828800" algn="l" rtl="0" fontAlgn="base">
              <a:lnSpc>
                <a:spcPct val="90000"/>
              </a:lnSpc>
              <a:spcBef>
                <a:spcPct val="0"/>
              </a:spcBef>
              <a:spcAft>
                <a:spcPct val="0"/>
              </a:spcAft>
              <a:defRPr sz="2400" b="1">
                <a:solidFill>
                  <a:srgbClr val="007DD2"/>
                </a:solidFill>
                <a:latin typeface="Arial" charset="0"/>
              </a:defRPr>
            </a:lvl9pPr>
          </a:lstStyle>
          <a:p>
            <a:pPr eaLnBrk="1" hangingPunct="1">
              <a:lnSpc>
                <a:spcPct val="100000"/>
              </a:lnSpc>
              <a:defRPr/>
            </a:pPr>
            <a:r>
              <a:rPr lang="ru-RU" dirty="0">
                <a:solidFill>
                  <a:srgbClr val="C00000"/>
                </a:solidFill>
                <a:effectLst>
                  <a:outerShdw blurRad="38100" dist="38100" dir="2700000" algn="tl">
                    <a:srgbClr val="C0C0C0"/>
                  </a:outerShdw>
                </a:effectLst>
              </a:rPr>
              <a:t>Система гарантированного энергоснабжения  </a:t>
            </a:r>
            <a:r>
              <a:rPr lang="ru-RU" dirty="0" err="1" smtClean="0">
                <a:solidFill>
                  <a:srgbClr val="C00000"/>
                </a:solidFill>
                <a:effectLst>
                  <a:outerShdw blurRad="38100" dist="38100" dir="2700000" algn="tl">
                    <a:srgbClr val="C0C0C0"/>
                  </a:outerShdw>
                </a:effectLst>
              </a:rPr>
              <a:t>ЦОДа</a:t>
            </a:r>
            <a:r>
              <a:rPr lang="en-US" dirty="0" smtClean="0">
                <a:solidFill>
                  <a:srgbClr val="C00000"/>
                </a:solidFill>
                <a:effectLst>
                  <a:outerShdw blurRad="38100" dist="38100" dir="2700000" algn="tl">
                    <a:srgbClr val="C0C0C0"/>
                  </a:outerShdw>
                </a:effectLst>
              </a:rPr>
              <a:t> </a:t>
            </a:r>
            <a:r>
              <a:rPr lang="ru-RU" dirty="0" smtClean="0">
                <a:solidFill>
                  <a:srgbClr val="C00000"/>
                </a:solidFill>
                <a:effectLst>
                  <a:outerShdw blurRad="38100" dist="38100" dir="2700000" algn="tl">
                    <a:srgbClr val="C0C0C0"/>
                  </a:outerShdw>
                </a:effectLst>
              </a:rPr>
              <a:t>  </a:t>
            </a:r>
          </a:p>
          <a:p>
            <a:pPr eaLnBrk="1" hangingPunct="1">
              <a:lnSpc>
                <a:spcPct val="100000"/>
              </a:lnSpc>
              <a:defRPr/>
            </a:pPr>
            <a:r>
              <a:rPr lang="en-US" dirty="0" smtClean="0">
                <a:solidFill>
                  <a:srgbClr val="C00000"/>
                </a:solidFill>
                <a:effectLst>
                  <a:outerShdw blurRad="38100" dist="38100" dir="2700000" algn="tl">
                    <a:srgbClr val="C0C0C0"/>
                  </a:outerShdw>
                </a:effectLst>
              </a:rPr>
              <a:t>(</a:t>
            </a:r>
            <a:r>
              <a:rPr lang="en-US" dirty="0">
                <a:solidFill>
                  <a:srgbClr val="C00000"/>
                </a:solidFill>
                <a:effectLst>
                  <a:outerShdw blurRad="38100" dist="38100" dir="2700000" algn="tl">
                    <a:srgbClr val="C0C0C0"/>
                  </a:outerShdw>
                </a:effectLst>
              </a:rPr>
              <a:t>c</a:t>
            </a:r>
            <a:r>
              <a:rPr lang="ru-RU" dirty="0">
                <a:solidFill>
                  <a:srgbClr val="C00000"/>
                </a:solidFill>
                <a:effectLst>
                  <a:outerShdw blurRad="38100" dist="38100" dir="2700000" algn="tl">
                    <a:srgbClr val="C0C0C0"/>
                  </a:outerShdw>
                </a:effectLst>
              </a:rPr>
              <a:t>хема резервирования </a:t>
            </a:r>
            <a:r>
              <a:rPr lang="en-US" dirty="0">
                <a:solidFill>
                  <a:srgbClr val="C00000"/>
                </a:solidFill>
                <a:effectLst>
                  <a:outerShdw blurRad="38100" dist="38100" dir="2700000" algn="tl">
                    <a:srgbClr val="C0C0C0"/>
                  </a:outerShdw>
                </a:effectLst>
              </a:rPr>
              <a:t>N+1)</a:t>
            </a:r>
            <a:r>
              <a:rPr lang="ru-RU" sz="2800" dirty="0" smtClean="0">
                <a:solidFill>
                  <a:srgbClr val="C00000"/>
                </a:solidFill>
                <a:effectLst>
                  <a:outerShdw blurRad="38100" dist="38100" dir="2700000" algn="tl">
                    <a:srgbClr val="C0C0C0"/>
                  </a:outerShdw>
                </a:effectLst>
              </a:rPr>
              <a:t/>
            </a:r>
            <a:br>
              <a:rPr lang="ru-RU" sz="2800" dirty="0" smtClean="0">
                <a:solidFill>
                  <a:srgbClr val="C00000"/>
                </a:solidFill>
                <a:effectLst>
                  <a:outerShdw blurRad="38100" dist="38100" dir="2700000" algn="tl">
                    <a:srgbClr val="C0C0C0"/>
                  </a:outerShdw>
                </a:effectLst>
              </a:rPr>
            </a:br>
            <a:r>
              <a:rPr lang="ru-RU" sz="2800" cap="all" dirty="0" smtClean="0">
                <a:solidFill>
                  <a:srgbClr val="C00000"/>
                </a:solidFill>
              </a:rPr>
              <a:t/>
            </a:r>
            <a:br>
              <a:rPr lang="ru-RU" sz="2800" cap="all" dirty="0" smtClean="0">
                <a:solidFill>
                  <a:srgbClr val="C00000"/>
                </a:solidFill>
              </a:rPr>
            </a:br>
            <a:endParaRPr lang="ru-RU" sz="2800" dirty="0">
              <a:solidFill>
                <a:srgbClr val="C00000"/>
              </a:solidFill>
              <a:effectLst>
                <a:outerShdw blurRad="38100" dist="38100" dir="2700000" algn="tl">
                  <a:srgbClr val="C0C0C0"/>
                </a:outerShdw>
              </a:effectLst>
              <a:ea typeface="+mn-ea"/>
              <a:cs typeface="Arial" charset="0"/>
            </a:endParaRPr>
          </a:p>
        </p:txBody>
      </p:sp>
      <p:sp>
        <p:nvSpPr>
          <p:cNvPr id="8" name="Rectangle 44"/>
          <p:cNvSpPr>
            <a:spLocks noChangeArrowheads="1"/>
          </p:cNvSpPr>
          <p:nvPr/>
        </p:nvSpPr>
        <p:spPr bwMode="auto">
          <a:xfrm>
            <a:off x="5324475" y="925513"/>
            <a:ext cx="6359525" cy="14779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marL="285750" indent="-285750">
              <a:defRPr sz="2100">
                <a:solidFill>
                  <a:schemeClr val="tx1"/>
                </a:solidFill>
                <a:latin typeface="Arial" panose="020B0604020202020204" pitchFamily="34" charset="0"/>
                <a:ea typeface="华文细黑"/>
                <a:cs typeface="华文细黑"/>
              </a:defRPr>
            </a:lvl1pPr>
            <a:lvl2pPr marL="742950" indent="-285750">
              <a:defRPr sz="2100">
                <a:solidFill>
                  <a:schemeClr val="tx1"/>
                </a:solidFill>
                <a:latin typeface="Arial" panose="020B0604020202020204" pitchFamily="34" charset="0"/>
                <a:ea typeface="华文细黑"/>
                <a:cs typeface="华文细黑"/>
              </a:defRPr>
            </a:lvl2pPr>
            <a:lvl3pPr marL="1143000" indent="-228600">
              <a:defRPr sz="2100">
                <a:solidFill>
                  <a:schemeClr val="tx1"/>
                </a:solidFill>
                <a:latin typeface="Arial" panose="020B0604020202020204" pitchFamily="34" charset="0"/>
                <a:ea typeface="华文细黑"/>
                <a:cs typeface="华文细黑"/>
              </a:defRPr>
            </a:lvl3pPr>
            <a:lvl4pPr marL="1600200" indent="-228600">
              <a:defRPr sz="2100">
                <a:solidFill>
                  <a:schemeClr val="tx1"/>
                </a:solidFill>
                <a:latin typeface="Arial" panose="020B0604020202020204" pitchFamily="34" charset="0"/>
                <a:ea typeface="华文细黑"/>
                <a:cs typeface="华文细黑"/>
              </a:defRPr>
            </a:lvl4pPr>
            <a:lvl5pPr marL="2057400" indent="-228600">
              <a:defRPr sz="2100">
                <a:solidFill>
                  <a:schemeClr val="tx1"/>
                </a:solidFill>
                <a:latin typeface="Arial" panose="020B0604020202020204" pitchFamily="34" charset="0"/>
                <a:ea typeface="华文细黑"/>
                <a:cs typeface="华文细黑"/>
              </a:defRPr>
            </a:lvl5pPr>
            <a:lvl6pPr marL="25146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6pPr>
            <a:lvl7pPr marL="29718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7pPr>
            <a:lvl8pPr marL="34290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8pPr>
            <a:lvl9pPr marL="38862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9pPr>
          </a:lstStyle>
          <a:p>
            <a:pPr eaLnBrk="1" hangingPunct="1">
              <a:buFont typeface="Wingdings" panose="05000000000000000000" pitchFamily="2" charset="2"/>
              <a:buChar char="Ø"/>
            </a:pPr>
            <a:r>
              <a:rPr lang="ru-RU" sz="1800" b="1" dirty="0" err="1">
                <a:solidFill>
                  <a:srgbClr val="00608B"/>
                </a:solidFill>
                <a:latin typeface="Arial Narrow" panose="020B0606020202030204" pitchFamily="34" charset="0"/>
                <a:cs typeface="Arial" panose="020B0604020202020204" pitchFamily="34" charset="0"/>
              </a:rPr>
              <a:t>Энергоцентр</a:t>
            </a:r>
            <a:r>
              <a:rPr lang="ru-RU" sz="1800" b="1" dirty="0">
                <a:solidFill>
                  <a:srgbClr val="00608B"/>
                </a:solidFill>
                <a:latin typeface="Arial Narrow" panose="020B0606020202030204" pitchFamily="34" charset="0"/>
                <a:cs typeface="Arial" panose="020B0604020202020204" pitchFamily="34" charset="0"/>
              </a:rPr>
              <a:t> на основе контейнерных ДГУ </a:t>
            </a:r>
            <a:endParaRPr lang="en-US" sz="1800" b="1" dirty="0">
              <a:solidFill>
                <a:srgbClr val="00608B"/>
              </a:solidFill>
              <a:latin typeface="Arial Narrow" panose="020B0606020202030204" pitchFamily="34" charset="0"/>
              <a:cs typeface="Arial" panose="020B0604020202020204" pitchFamily="34" charset="0"/>
            </a:endParaRPr>
          </a:p>
          <a:p>
            <a:pPr eaLnBrk="1" hangingPunct="1">
              <a:buFont typeface="Wingdings" panose="05000000000000000000" pitchFamily="2" charset="2"/>
              <a:buChar char="Ø"/>
            </a:pPr>
            <a:r>
              <a:rPr lang="ru-RU" sz="1800" b="1" dirty="0">
                <a:solidFill>
                  <a:srgbClr val="00608B"/>
                </a:solidFill>
                <a:latin typeface="Arial Narrow" panose="020B0606020202030204" pitchFamily="34" charset="0"/>
                <a:cs typeface="Arial" panose="020B0604020202020204" pitchFamily="34" charset="0"/>
              </a:rPr>
              <a:t>Схема резервирования </a:t>
            </a:r>
            <a:r>
              <a:rPr lang="en-US" sz="1800" b="1" dirty="0">
                <a:solidFill>
                  <a:srgbClr val="00608B"/>
                </a:solidFill>
                <a:latin typeface="Arial Narrow" panose="020B0606020202030204" pitchFamily="34" charset="0"/>
                <a:cs typeface="Arial" panose="020B0604020202020204" pitchFamily="34" charset="0"/>
              </a:rPr>
              <a:t>N+1</a:t>
            </a:r>
          </a:p>
          <a:p>
            <a:pPr eaLnBrk="1" hangingPunct="1">
              <a:buFont typeface="Wingdings" panose="05000000000000000000" pitchFamily="2" charset="2"/>
              <a:buChar char="Ø"/>
            </a:pPr>
            <a:r>
              <a:rPr lang="ru-RU" sz="1800" b="1" dirty="0">
                <a:solidFill>
                  <a:srgbClr val="00608B"/>
                </a:solidFill>
                <a:latin typeface="Arial Narrow" panose="020B0606020202030204" pitchFamily="34" charset="0"/>
                <a:cs typeface="Arial" panose="020B0604020202020204" pitchFamily="34" charset="0"/>
              </a:rPr>
              <a:t>Оснащение контейнеров</a:t>
            </a:r>
            <a:r>
              <a:rPr lang="en-US" sz="1800" b="1" dirty="0">
                <a:solidFill>
                  <a:srgbClr val="00608B"/>
                </a:solidFill>
                <a:latin typeface="Arial Narrow" panose="020B0606020202030204" pitchFamily="34" charset="0"/>
                <a:cs typeface="Arial" panose="020B0604020202020204" pitchFamily="34" charset="0"/>
              </a:rPr>
              <a:t>: </a:t>
            </a:r>
            <a:r>
              <a:rPr lang="ru-RU" sz="1800" b="1" dirty="0">
                <a:solidFill>
                  <a:srgbClr val="00608B"/>
                </a:solidFill>
                <a:latin typeface="Arial Narrow" panose="020B0606020202030204" pitchFamily="34" charset="0"/>
                <a:cs typeface="Arial" panose="020B0604020202020204" pitchFamily="34" charset="0"/>
              </a:rPr>
              <a:t>системы вентиляции, пожаротушения, охранно-пожарная сигнализация, расходные баки, щит собственных нужд и т.д. </a:t>
            </a:r>
            <a:endParaRPr lang="en-US" sz="1800" b="1" dirty="0">
              <a:solidFill>
                <a:srgbClr val="00608B"/>
              </a:solidFill>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xmlns="" val="31731410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descr="Морской контейнер М1"/>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065338" y="477838"/>
            <a:ext cx="7993062" cy="5818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Заголовок 1"/>
          <p:cNvSpPr txBox="1">
            <a:spLocks/>
          </p:cNvSpPr>
          <p:nvPr/>
        </p:nvSpPr>
        <p:spPr bwMode="auto">
          <a:xfrm>
            <a:off x="0" y="-41275"/>
            <a:ext cx="9144000" cy="1304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
                <a:solidFill>
                  <a:srgbClr val="000000"/>
                </a:solidFill>
                <a:miter lim="800000"/>
                <a:headEnd/>
                <a:tailEnd/>
              </a14:hiddenLine>
            </a:ext>
          </a:extLst>
        </p:spPr>
        <p:txBody>
          <a:bodyPr lIns="288000" tIns="36000" rIns="72000" bIns="36000" anchor="ctr">
            <a:spAutoFit/>
          </a:bodyPr>
          <a:lstStyle>
            <a:lvl1pPr algn="l" rtl="0" eaLnBrk="0" fontAlgn="base" hangingPunct="0">
              <a:lnSpc>
                <a:spcPct val="90000"/>
              </a:lnSpc>
              <a:spcBef>
                <a:spcPct val="0"/>
              </a:spcBef>
              <a:spcAft>
                <a:spcPct val="0"/>
              </a:spcAft>
              <a:defRPr sz="2400" b="1">
                <a:solidFill>
                  <a:srgbClr val="00608B"/>
                </a:solidFill>
                <a:latin typeface="+mj-lt"/>
                <a:ea typeface="+mj-ea"/>
                <a:cs typeface="+mj-cs"/>
              </a:defRPr>
            </a:lvl1pPr>
            <a:lvl2pPr algn="l" rtl="0" eaLnBrk="0" fontAlgn="base" hangingPunct="0">
              <a:lnSpc>
                <a:spcPct val="90000"/>
              </a:lnSpc>
              <a:spcBef>
                <a:spcPct val="0"/>
              </a:spcBef>
              <a:spcAft>
                <a:spcPct val="0"/>
              </a:spcAft>
              <a:defRPr sz="2400" b="1">
                <a:solidFill>
                  <a:srgbClr val="00608B"/>
                </a:solidFill>
                <a:latin typeface="Arial" charset="0"/>
              </a:defRPr>
            </a:lvl2pPr>
            <a:lvl3pPr algn="l" rtl="0" eaLnBrk="0" fontAlgn="base" hangingPunct="0">
              <a:lnSpc>
                <a:spcPct val="90000"/>
              </a:lnSpc>
              <a:spcBef>
                <a:spcPct val="0"/>
              </a:spcBef>
              <a:spcAft>
                <a:spcPct val="0"/>
              </a:spcAft>
              <a:defRPr sz="2400" b="1">
                <a:solidFill>
                  <a:srgbClr val="00608B"/>
                </a:solidFill>
                <a:latin typeface="Arial" charset="0"/>
              </a:defRPr>
            </a:lvl3pPr>
            <a:lvl4pPr algn="l" rtl="0" eaLnBrk="0" fontAlgn="base" hangingPunct="0">
              <a:lnSpc>
                <a:spcPct val="90000"/>
              </a:lnSpc>
              <a:spcBef>
                <a:spcPct val="0"/>
              </a:spcBef>
              <a:spcAft>
                <a:spcPct val="0"/>
              </a:spcAft>
              <a:defRPr sz="2400" b="1">
                <a:solidFill>
                  <a:srgbClr val="00608B"/>
                </a:solidFill>
                <a:latin typeface="Arial" charset="0"/>
              </a:defRPr>
            </a:lvl4pPr>
            <a:lvl5pPr algn="l" rtl="0" eaLnBrk="0" fontAlgn="base" hangingPunct="0">
              <a:lnSpc>
                <a:spcPct val="90000"/>
              </a:lnSpc>
              <a:spcBef>
                <a:spcPct val="0"/>
              </a:spcBef>
              <a:spcAft>
                <a:spcPct val="0"/>
              </a:spcAft>
              <a:defRPr sz="2400" b="1">
                <a:solidFill>
                  <a:srgbClr val="00608B"/>
                </a:solidFill>
                <a:latin typeface="Arial" charset="0"/>
              </a:defRPr>
            </a:lvl5pPr>
            <a:lvl6pPr marL="457200" algn="l" rtl="0" fontAlgn="base">
              <a:lnSpc>
                <a:spcPct val="90000"/>
              </a:lnSpc>
              <a:spcBef>
                <a:spcPct val="0"/>
              </a:spcBef>
              <a:spcAft>
                <a:spcPct val="0"/>
              </a:spcAft>
              <a:defRPr sz="2400" b="1">
                <a:solidFill>
                  <a:srgbClr val="007DD2"/>
                </a:solidFill>
                <a:latin typeface="Arial" charset="0"/>
              </a:defRPr>
            </a:lvl6pPr>
            <a:lvl7pPr marL="914400" algn="l" rtl="0" fontAlgn="base">
              <a:lnSpc>
                <a:spcPct val="90000"/>
              </a:lnSpc>
              <a:spcBef>
                <a:spcPct val="0"/>
              </a:spcBef>
              <a:spcAft>
                <a:spcPct val="0"/>
              </a:spcAft>
              <a:defRPr sz="2400" b="1">
                <a:solidFill>
                  <a:srgbClr val="007DD2"/>
                </a:solidFill>
                <a:latin typeface="Arial" charset="0"/>
              </a:defRPr>
            </a:lvl7pPr>
            <a:lvl8pPr marL="1371600" algn="l" rtl="0" fontAlgn="base">
              <a:lnSpc>
                <a:spcPct val="90000"/>
              </a:lnSpc>
              <a:spcBef>
                <a:spcPct val="0"/>
              </a:spcBef>
              <a:spcAft>
                <a:spcPct val="0"/>
              </a:spcAft>
              <a:defRPr sz="2400" b="1">
                <a:solidFill>
                  <a:srgbClr val="007DD2"/>
                </a:solidFill>
                <a:latin typeface="Arial" charset="0"/>
              </a:defRPr>
            </a:lvl8pPr>
            <a:lvl9pPr marL="1828800" algn="l" rtl="0" fontAlgn="base">
              <a:lnSpc>
                <a:spcPct val="90000"/>
              </a:lnSpc>
              <a:spcBef>
                <a:spcPct val="0"/>
              </a:spcBef>
              <a:spcAft>
                <a:spcPct val="0"/>
              </a:spcAft>
              <a:defRPr sz="2400" b="1">
                <a:solidFill>
                  <a:srgbClr val="007DD2"/>
                </a:solidFill>
                <a:latin typeface="Arial" charset="0"/>
              </a:defRPr>
            </a:lvl9pPr>
          </a:lstStyle>
          <a:p>
            <a:pPr eaLnBrk="1" hangingPunct="1">
              <a:lnSpc>
                <a:spcPct val="100000"/>
              </a:lnSpc>
              <a:defRPr/>
            </a:pPr>
            <a:r>
              <a:rPr lang="ru-RU" dirty="0">
                <a:solidFill>
                  <a:srgbClr val="C00000"/>
                </a:solidFill>
                <a:effectLst>
                  <a:outerShdw blurRad="38100" dist="38100" dir="2700000" algn="tl">
                    <a:srgbClr val="C0C0C0"/>
                  </a:outerShdw>
                </a:effectLst>
              </a:rPr>
              <a:t>Система гарантированного энергоснабжения  </a:t>
            </a:r>
            <a:r>
              <a:rPr lang="ru-RU" dirty="0" smtClean="0">
                <a:solidFill>
                  <a:srgbClr val="C00000"/>
                </a:solidFill>
                <a:effectLst>
                  <a:outerShdw blurRad="38100" dist="38100" dir="2700000" algn="tl">
                    <a:srgbClr val="C0C0C0"/>
                  </a:outerShdw>
                </a:effectLst>
              </a:rPr>
              <a:t>ЦОДа</a:t>
            </a:r>
            <a:r>
              <a:rPr lang="ru-RU" sz="2800" dirty="0" smtClean="0">
                <a:solidFill>
                  <a:srgbClr val="C00000"/>
                </a:solidFill>
                <a:effectLst>
                  <a:outerShdw blurRad="38100" dist="38100" dir="2700000" algn="tl">
                    <a:srgbClr val="C0C0C0"/>
                  </a:outerShdw>
                </a:effectLst>
              </a:rPr>
              <a:t/>
            </a:r>
            <a:br>
              <a:rPr lang="ru-RU" sz="2800" dirty="0" smtClean="0">
                <a:solidFill>
                  <a:srgbClr val="C00000"/>
                </a:solidFill>
                <a:effectLst>
                  <a:outerShdw blurRad="38100" dist="38100" dir="2700000" algn="tl">
                    <a:srgbClr val="C0C0C0"/>
                  </a:outerShdw>
                </a:effectLst>
              </a:rPr>
            </a:br>
            <a:r>
              <a:rPr lang="ru-RU" sz="2800" cap="all" dirty="0" smtClean="0">
                <a:solidFill>
                  <a:srgbClr val="C00000"/>
                </a:solidFill>
              </a:rPr>
              <a:t/>
            </a:r>
            <a:br>
              <a:rPr lang="ru-RU" sz="2800" cap="all" dirty="0" smtClean="0">
                <a:solidFill>
                  <a:srgbClr val="C00000"/>
                </a:solidFill>
              </a:rPr>
            </a:br>
            <a:endParaRPr lang="ru-RU" sz="2800" dirty="0">
              <a:solidFill>
                <a:srgbClr val="C00000"/>
              </a:solidFill>
              <a:effectLst>
                <a:outerShdw blurRad="38100" dist="38100" dir="2700000" algn="tl">
                  <a:srgbClr val="C0C0C0"/>
                </a:outerShdw>
              </a:effectLst>
              <a:ea typeface="+mn-ea"/>
              <a:cs typeface="Arial" charset="0"/>
            </a:endParaRPr>
          </a:p>
        </p:txBody>
      </p:sp>
    </p:spTree>
    <p:extLst>
      <p:ext uri="{BB962C8B-B14F-4D97-AF65-F5344CB8AC3E}">
        <p14:creationId xmlns:p14="http://schemas.microsoft.com/office/powerpoint/2010/main" xmlns="" val="691917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1750" y="792163"/>
            <a:ext cx="8945563" cy="5373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Заголовок 1"/>
          <p:cNvSpPr txBox="1">
            <a:spLocks/>
          </p:cNvSpPr>
          <p:nvPr/>
        </p:nvSpPr>
        <p:spPr bwMode="auto">
          <a:xfrm>
            <a:off x="3806825" y="139700"/>
            <a:ext cx="9144000" cy="1304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
                <a:solidFill>
                  <a:srgbClr val="000000"/>
                </a:solidFill>
                <a:miter lim="800000"/>
                <a:headEnd/>
                <a:tailEnd/>
              </a14:hiddenLine>
            </a:ext>
          </a:extLst>
        </p:spPr>
        <p:txBody>
          <a:bodyPr lIns="288000" tIns="36000" rIns="72000" bIns="36000" anchor="ctr">
            <a:spAutoFit/>
          </a:bodyPr>
          <a:lstStyle>
            <a:lvl1pPr algn="l" rtl="0" eaLnBrk="0" fontAlgn="base" hangingPunct="0">
              <a:lnSpc>
                <a:spcPct val="90000"/>
              </a:lnSpc>
              <a:spcBef>
                <a:spcPct val="0"/>
              </a:spcBef>
              <a:spcAft>
                <a:spcPct val="0"/>
              </a:spcAft>
              <a:defRPr sz="2400" b="1">
                <a:solidFill>
                  <a:srgbClr val="00608B"/>
                </a:solidFill>
                <a:latin typeface="+mj-lt"/>
                <a:ea typeface="+mj-ea"/>
                <a:cs typeface="+mj-cs"/>
              </a:defRPr>
            </a:lvl1pPr>
            <a:lvl2pPr algn="l" rtl="0" eaLnBrk="0" fontAlgn="base" hangingPunct="0">
              <a:lnSpc>
                <a:spcPct val="90000"/>
              </a:lnSpc>
              <a:spcBef>
                <a:spcPct val="0"/>
              </a:spcBef>
              <a:spcAft>
                <a:spcPct val="0"/>
              </a:spcAft>
              <a:defRPr sz="2400" b="1">
                <a:solidFill>
                  <a:srgbClr val="00608B"/>
                </a:solidFill>
                <a:latin typeface="Arial" charset="0"/>
              </a:defRPr>
            </a:lvl2pPr>
            <a:lvl3pPr algn="l" rtl="0" eaLnBrk="0" fontAlgn="base" hangingPunct="0">
              <a:lnSpc>
                <a:spcPct val="90000"/>
              </a:lnSpc>
              <a:spcBef>
                <a:spcPct val="0"/>
              </a:spcBef>
              <a:spcAft>
                <a:spcPct val="0"/>
              </a:spcAft>
              <a:defRPr sz="2400" b="1">
                <a:solidFill>
                  <a:srgbClr val="00608B"/>
                </a:solidFill>
                <a:latin typeface="Arial" charset="0"/>
              </a:defRPr>
            </a:lvl3pPr>
            <a:lvl4pPr algn="l" rtl="0" eaLnBrk="0" fontAlgn="base" hangingPunct="0">
              <a:lnSpc>
                <a:spcPct val="90000"/>
              </a:lnSpc>
              <a:spcBef>
                <a:spcPct val="0"/>
              </a:spcBef>
              <a:spcAft>
                <a:spcPct val="0"/>
              </a:spcAft>
              <a:defRPr sz="2400" b="1">
                <a:solidFill>
                  <a:srgbClr val="00608B"/>
                </a:solidFill>
                <a:latin typeface="Arial" charset="0"/>
              </a:defRPr>
            </a:lvl4pPr>
            <a:lvl5pPr algn="l" rtl="0" eaLnBrk="0" fontAlgn="base" hangingPunct="0">
              <a:lnSpc>
                <a:spcPct val="90000"/>
              </a:lnSpc>
              <a:spcBef>
                <a:spcPct val="0"/>
              </a:spcBef>
              <a:spcAft>
                <a:spcPct val="0"/>
              </a:spcAft>
              <a:defRPr sz="2400" b="1">
                <a:solidFill>
                  <a:srgbClr val="00608B"/>
                </a:solidFill>
                <a:latin typeface="Arial" charset="0"/>
              </a:defRPr>
            </a:lvl5pPr>
            <a:lvl6pPr marL="457200" algn="l" rtl="0" fontAlgn="base">
              <a:lnSpc>
                <a:spcPct val="90000"/>
              </a:lnSpc>
              <a:spcBef>
                <a:spcPct val="0"/>
              </a:spcBef>
              <a:spcAft>
                <a:spcPct val="0"/>
              </a:spcAft>
              <a:defRPr sz="2400" b="1">
                <a:solidFill>
                  <a:srgbClr val="007DD2"/>
                </a:solidFill>
                <a:latin typeface="Arial" charset="0"/>
              </a:defRPr>
            </a:lvl6pPr>
            <a:lvl7pPr marL="914400" algn="l" rtl="0" fontAlgn="base">
              <a:lnSpc>
                <a:spcPct val="90000"/>
              </a:lnSpc>
              <a:spcBef>
                <a:spcPct val="0"/>
              </a:spcBef>
              <a:spcAft>
                <a:spcPct val="0"/>
              </a:spcAft>
              <a:defRPr sz="2400" b="1">
                <a:solidFill>
                  <a:srgbClr val="007DD2"/>
                </a:solidFill>
                <a:latin typeface="Arial" charset="0"/>
              </a:defRPr>
            </a:lvl7pPr>
            <a:lvl8pPr marL="1371600" algn="l" rtl="0" fontAlgn="base">
              <a:lnSpc>
                <a:spcPct val="90000"/>
              </a:lnSpc>
              <a:spcBef>
                <a:spcPct val="0"/>
              </a:spcBef>
              <a:spcAft>
                <a:spcPct val="0"/>
              </a:spcAft>
              <a:defRPr sz="2400" b="1">
                <a:solidFill>
                  <a:srgbClr val="007DD2"/>
                </a:solidFill>
                <a:latin typeface="Arial" charset="0"/>
              </a:defRPr>
            </a:lvl8pPr>
            <a:lvl9pPr marL="1828800" algn="l" rtl="0" fontAlgn="base">
              <a:lnSpc>
                <a:spcPct val="90000"/>
              </a:lnSpc>
              <a:spcBef>
                <a:spcPct val="0"/>
              </a:spcBef>
              <a:spcAft>
                <a:spcPct val="0"/>
              </a:spcAft>
              <a:defRPr sz="2400" b="1">
                <a:solidFill>
                  <a:srgbClr val="007DD2"/>
                </a:solidFill>
                <a:latin typeface="Arial" charset="0"/>
              </a:defRPr>
            </a:lvl9pPr>
          </a:lstStyle>
          <a:p>
            <a:pPr eaLnBrk="1" hangingPunct="1">
              <a:lnSpc>
                <a:spcPct val="100000"/>
              </a:lnSpc>
              <a:defRPr/>
            </a:pPr>
            <a:r>
              <a:rPr lang="ru-RU" dirty="0" smtClean="0">
                <a:solidFill>
                  <a:srgbClr val="C00000"/>
                </a:solidFill>
                <a:effectLst>
                  <a:outerShdw blurRad="38100" dist="38100" dir="2700000" algn="tl">
                    <a:srgbClr val="C0C0C0"/>
                  </a:outerShdw>
                </a:effectLst>
              </a:rPr>
              <a:t>Топливное хозяйство</a:t>
            </a:r>
            <a:r>
              <a:rPr lang="ru-RU" sz="2800" dirty="0" smtClean="0">
                <a:solidFill>
                  <a:srgbClr val="C00000"/>
                </a:solidFill>
                <a:effectLst>
                  <a:outerShdw blurRad="38100" dist="38100" dir="2700000" algn="tl">
                    <a:srgbClr val="C0C0C0"/>
                  </a:outerShdw>
                </a:effectLst>
              </a:rPr>
              <a:t/>
            </a:r>
            <a:br>
              <a:rPr lang="ru-RU" sz="2800" dirty="0" smtClean="0">
                <a:solidFill>
                  <a:srgbClr val="C00000"/>
                </a:solidFill>
                <a:effectLst>
                  <a:outerShdw blurRad="38100" dist="38100" dir="2700000" algn="tl">
                    <a:srgbClr val="C0C0C0"/>
                  </a:outerShdw>
                </a:effectLst>
              </a:rPr>
            </a:br>
            <a:r>
              <a:rPr lang="ru-RU" sz="2800" cap="all" dirty="0" smtClean="0">
                <a:solidFill>
                  <a:srgbClr val="C00000"/>
                </a:solidFill>
              </a:rPr>
              <a:t/>
            </a:r>
            <a:br>
              <a:rPr lang="ru-RU" sz="2800" cap="all" dirty="0" smtClean="0">
                <a:solidFill>
                  <a:srgbClr val="C00000"/>
                </a:solidFill>
              </a:rPr>
            </a:br>
            <a:endParaRPr lang="ru-RU" sz="2800" dirty="0">
              <a:solidFill>
                <a:srgbClr val="C00000"/>
              </a:solidFill>
              <a:effectLst>
                <a:outerShdw blurRad="38100" dist="38100" dir="2700000" algn="tl">
                  <a:srgbClr val="C0C0C0"/>
                </a:outerShdw>
              </a:effectLst>
              <a:ea typeface="+mn-ea"/>
              <a:cs typeface="Arial" charset="0"/>
            </a:endParaRPr>
          </a:p>
        </p:txBody>
      </p:sp>
      <p:sp>
        <p:nvSpPr>
          <p:cNvPr id="4" name="Rectangle 3"/>
          <p:cNvSpPr/>
          <p:nvPr/>
        </p:nvSpPr>
        <p:spPr>
          <a:xfrm>
            <a:off x="8378825" y="1196975"/>
            <a:ext cx="3816350" cy="2554288"/>
          </a:xfrm>
          <a:prstGeom prst="rect">
            <a:avLst/>
          </a:prstGeom>
        </p:spPr>
        <p:txBody>
          <a:bodyPr>
            <a:spAutoFit/>
          </a:bodyPr>
          <a:lstStyle/>
          <a:p>
            <a:pPr marL="285750" indent="-285750" algn="just">
              <a:buFont typeface="Wingdings" panose="05000000000000000000" pitchFamily="2" charset="2"/>
              <a:buChar char="q"/>
              <a:defRPr/>
            </a:pPr>
            <a:r>
              <a:rPr lang="ru-RU" sz="1600" b="1" dirty="0">
                <a:solidFill>
                  <a:srgbClr val="002060"/>
                </a:solidFill>
                <a:cs typeface="Arial" panose="020B0604020202020204" pitchFamily="34" charset="0"/>
              </a:rPr>
              <a:t>два подземных двустенных резервуара,</a:t>
            </a:r>
          </a:p>
          <a:p>
            <a:pPr marL="285750" indent="-285750" algn="just">
              <a:buFont typeface="Wingdings" panose="05000000000000000000" pitchFamily="2" charset="2"/>
              <a:buChar char="q"/>
              <a:defRPr/>
            </a:pPr>
            <a:r>
              <a:rPr lang="ru-RU" sz="1600" b="1" dirty="0">
                <a:solidFill>
                  <a:srgbClr val="002060"/>
                </a:solidFill>
                <a:cs typeface="Arial" panose="020B0604020202020204" pitchFamily="34" charset="0"/>
              </a:rPr>
              <a:t> двустенная подземная емкость аварийного слива топлива </a:t>
            </a:r>
          </a:p>
          <a:p>
            <a:pPr marL="285750" indent="-285750" algn="just">
              <a:buFont typeface="Wingdings" panose="05000000000000000000" pitchFamily="2" charset="2"/>
              <a:buChar char="q"/>
              <a:defRPr/>
            </a:pPr>
            <a:r>
              <a:rPr lang="ru-RU" sz="1600" b="1" dirty="0">
                <a:solidFill>
                  <a:srgbClr val="002060"/>
                </a:solidFill>
                <a:cs typeface="Arial" panose="020B0604020202020204" pitchFamily="34" charset="0"/>
              </a:rPr>
              <a:t>блок заполнения/опорожнения резервуаров топливохранилища</a:t>
            </a:r>
          </a:p>
          <a:p>
            <a:pPr marL="285750" indent="-285750" algn="just">
              <a:buFont typeface="Wingdings" panose="05000000000000000000" pitchFamily="2" charset="2"/>
              <a:buChar char="q"/>
              <a:defRPr/>
            </a:pPr>
            <a:r>
              <a:rPr lang="ru-RU" sz="1600" b="1" dirty="0">
                <a:solidFill>
                  <a:srgbClr val="002060"/>
                </a:solidFill>
                <a:cs typeface="Arial" panose="020B0604020202020204" pitchFamily="34" charset="0"/>
              </a:rPr>
              <a:t>площадка слива/откачки топлива, </a:t>
            </a:r>
            <a:r>
              <a:rPr lang="ru-RU" sz="1600" b="1" dirty="0" err="1">
                <a:solidFill>
                  <a:srgbClr val="002060"/>
                </a:solidFill>
                <a:cs typeface="Arial" panose="020B0604020202020204" pitchFamily="34" charset="0"/>
              </a:rPr>
              <a:t>топливопроводы</a:t>
            </a:r>
            <a:r>
              <a:rPr lang="ru-RU" sz="1600" b="1" dirty="0">
                <a:solidFill>
                  <a:srgbClr val="002060"/>
                </a:solidFill>
                <a:cs typeface="Arial" panose="020B0604020202020204" pitchFamily="34" charset="0"/>
              </a:rPr>
              <a:t> </a:t>
            </a:r>
          </a:p>
          <a:p>
            <a:pPr marL="285750" indent="-285750" algn="just">
              <a:buFont typeface="Wingdings" panose="05000000000000000000" pitchFamily="2" charset="2"/>
              <a:buChar char="q"/>
              <a:defRPr/>
            </a:pPr>
            <a:r>
              <a:rPr lang="ru-RU" sz="1600" b="1" dirty="0">
                <a:solidFill>
                  <a:srgbClr val="002060"/>
                </a:solidFill>
                <a:cs typeface="Arial" panose="020B0604020202020204" pitchFamily="34" charset="0"/>
              </a:rPr>
              <a:t>блоки управления.</a:t>
            </a:r>
          </a:p>
          <a:p>
            <a:pPr algn="just">
              <a:defRPr/>
            </a:pPr>
            <a:endParaRPr lang="ru-RU" sz="1600" b="1" dirty="0">
              <a:solidFill>
                <a:srgbClr val="002060"/>
              </a:solidFill>
              <a:cs typeface="Arial" panose="020B0604020202020204" pitchFamily="34" charset="0"/>
            </a:endParaRPr>
          </a:p>
        </p:txBody>
      </p:sp>
    </p:spTree>
    <p:extLst>
      <p:ext uri="{BB962C8B-B14F-4D97-AF65-F5344CB8AC3E}">
        <p14:creationId xmlns:p14="http://schemas.microsoft.com/office/powerpoint/2010/main" xmlns="" val="15414500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bwMode="auto">
          <a:xfrm>
            <a:off x="0" y="-69850"/>
            <a:ext cx="9144000" cy="1673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
                <a:solidFill>
                  <a:srgbClr val="000000"/>
                </a:solidFill>
                <a:miter lim="800000"/>
                <a:headEnd/>
                <a:tailEnd/>
              </a14:hiddenLine>
            </a:ext>
          </a:extLst>
        </p:spPr>
        <p:txBody>
          <a:bodyPr lIns="288000" tIns="36000" rIns="72000" bIns="36000" anchor="ctr">
            <a:spAutoFit/>
          </a:bodyPr>
          <a:lstStyle>
            <a:lvl1pPr algn="l" rtl="0" eaLnBrk="0" fontAlgn="base" hangingPunct="0">
              <a:lnSpc>
                <a:spcPct val="90000"/>
              </a:lnSpc>
              <a:spcBef>
                <a:spcPct val="0"/>
              </a:spcBef>
              <a:spcAft>
                <a:spcPct val="0"/>
              </a:spcAft>
              <a:defRPr sz="2400" b="1">
                <a:solidFill>
                  <a:srgbClr val="00608B"/>
                </a:solidFill>
                <a:latin typeface="+mj-lt"/>
                <a:ea typeface="+mj-ea"/>
                <a:cs typeface="+mj-cs"/>
              </a:defRPr>
            </a:lvl1pPr>
            <a:lvl2pPr algn="l" rtl="0" eaLnBrk="0" fontAlgn="base" hangingPunct="0">
              <a:lnSpc>
                <a:spcPct val="90000"/>
              </a:lnSpc>
              <a:spcBef>
                <a:spcPct val="0"/>
              </a:spcBef>
              <a:spcAft>
                <a:spcPct val="0"/>
              </a:spcAft>
              <a:defRPr sz="2400" b="1">
                <a:solidFill>
                  <a:srgbClr val="00608B"/>
                </a:solidFill>
                <a:latin typeface="Arial" charset="0"/>
              </a:defRPr>
            </a:lvl2pPr>
            <a:lvl3pPr algn="l" rtl="0" eaLnBrk="0" fontAlgn="base" hangingPunct="0">
              <a:lnSpc>
                <a:spcPct val="90000"/>
              </a:lnSpc>
              <a:spcBef>
                <a:spcPct val="0"/>
              </a:spcBef>
              <a:spcAft>
                <a:spcPct val="0"/>
              </a:spcAft>
              <a:defRPr sz="2400" b="1">
                <a:solidFill>
                  <a:srgbClr val="00608B"/>
                </a:solidFill>
                <a:latin typeface="Arial" charset="0"/>
              </a:defRPr>
            </a:lvl3pPr>
            <a:lvl4pPr algn="l" rtl="0" eaLnBrk="0" fontAlgn="base" hangingPunct="0">
              <a:lnSpc>
                <a:spcPct val="90000"/>
              </a:lnSpc>
              <a:spcBef>
                <a:spcPct val="0"/>
              </a:spcBef>
              <a:spcAft>
                <a:spcPct val="0"/>
              </a:spcAft>
              <a:defRPr sz="2400" b="1">
                <a:solidFill>
                  <a:srgbClr val="00608B"/>
                </a:solidFill>
                <a:latin typeface="Arial" charset="0"/>
              </a:defRPr>
            </a:lvl4pPr>
            <a:lvl5pPr algn="l" rtl="0" eaLnBrk="0" fontAlgn="base" hangingPunct="0">
              <a:lnSpc>
                <a:spcPct val="90000"/>
              </a:lnSpc>
              <a:spcBef>
                <a:spcPct val="0"/>
              </a:spcBef>
              <a:spcAft>
                <a:spcPct val="0"/>
              </a:spcAft>
              <a:defRPr sz="2400" b="1">
                <a:solidFill>
                  <a:srgbClr val="00608B"/>
                </a:solidFill>
                <a:latin typeface="Arial" charset="0"/>
              </a:defRPr>
            </a:lvl5pPr>
            <a:lvl6pPr marL="457200" algn="l" rtl="0" fontAlgn="base">
              <a:lnSpc>
                <a:spcPct val="90000"/>
              </a:lnSpc>
              <a:spcBef>
                <a:spcPct val="0"/>
              </a:spcBef>
              <a:spcAft>
                <a:spcPct val="0"/>
              </a:spcAft>
              <a:defRPr sz="2400" b="1">
                <a:solidFill>
                  <a:srgbClr val="007DD2"/>
                </a:solidFill>
                <a:latin typeface="Arial" charset="0"/>
              </a:defRPr>
            </a:lvl6pPr>
            <a:lvl7pPr marL="914400" algn="l" rtl="0" fontAlgn="base">
              <a:lnSpc>
                <a:spcPct val="90000"/>
              </a:lnSpc>
              <a:spcBef>
                <a:spcPct val="0"/>
              </a:spcBef>
              <a:spcAft>
                <a:spcPct val="0"/>
              </a:spcAft>
              <a:defRPr sz="2400" b="1">
                <a:solidFill>
                  <a:srgbClr val="007DD2"/>
                </a:solidFill>
                <a:latin typeface="Arial" charset="0"/>
              </a:defRPr>
            </a:lvl7pPr>
            <a:lvl8pPr marL="1371600" algn="l" rtl="0" fontAlgn="base">
              <a:lnSpc>
                <a:spcPct val="90000"/>
              </a:lnSpc>
              <a:spcBef>
                <a:spcPct val="0"/>
              </a:spcBef>
              <a:spcAft>
                <a:spcPct val="0"/>
              </a:spcAft>
              <a:defRPr sz="2400" b="1">
                <a:solidFill>
                  <a:srgbClr val="007DD2"/>
                </a:solidFill>
                <a:latin typeface="Arial" charset="0"/>
              </a:defRPr>
            </a:lvl8pPr>
            <a:lvl9pPr marL="1828800" algn="l" rtl="0" fontAlgn="base">
              <a:lnSpc>
                <a:spcPct val="90000"/>
              </a:lnSpc>
              <a:spcBef>
                <a:spcPct val="0"/>
              </a:spcBef>
              <a:spcAft>
                <a:spcPct val="0"/>
              </a:spcAft>
              <a:defRPr sz="2400" b="1">
                <a:solidFill>
                  <a:srgbClr val="007DD2"/>
                </a:solidFill>
                <a:latin typeface="Arial" charset="0"/>
              </a:defRPr>
            </a:lvl9pPr>
          </a:lstStyle>
          <a:p>
            <a:pPr eaLnBrk="1" hangingPunct="1">
              <a:lnSpc>
                <a:spcPct val="100000"/>
              </a:lnSpc>
              <a:defRPr/>
            </a:pPr>
            <a:r>
              <a:rPr lang="ru-RU" dirty="0" smtClean="0">
                <a:solidFill>
                  <a:srgbClr val="0070C0"/>
                </a:solidFill>
                <a:effectLst>
                  <a:outerShdw blurRad="38100" dist="38100" dir="2700000" algn="tl">
                    <a:srgbClr val="C0C0C0"/>
                  </a:outerShdw>
                </a:effectLst>
              </a:rPr>
              <a:t>Система прецизионного технологического кондиционирования (схема резервирования </a:t>
            </a:r>
            <a:r>
              <a:rPr lang="en-US" dirty="0" smtClean="0">
                <a:solidFill>
                  <a:srgbClr val="0070C0"/>
                </a:solidFill>
                <a:effectLst>
                  <a:outerShdw blurRad="38100" dist="38100" dir="2700000" algn="tl">
                    <a:srgbClr val="C0C0C0"/>
                  </a:outerShdw>
                </a:effectLst>
              </a:rPr>
              <a:t>N+1</a:t>
            </a:r>
            <a:r>
              <a:rPr lang="ru-RU" dirty="0" smtClean="0">
                <a:solidFill>
                  <a:srgbClr val="0070C0"/>
                </a:solidFill>
                <a:effectLst>
                  <a:outerShdw blurRad="38100" dist="38100" dir="2700000" algn="tl">
                    <a:srgbClr val="C0C0C0"/>
                  </a:outerShdw>
                </a:effectLst>
              </a:rPr>
              <a:t>) </a:t>
            </a:r>
            <a:r>
              <a:rPr lang="ru-RU" sz="2800" dirty="0" smtClean="0">
                <a:solidFill>
                  <a:srgbClr val="0070C0"/>
                </a:solidFill>
                <a:effectLst>
                  <a:outerShdw blurRad="38100" dist="38100" dir="2700000" algn="tl">
                    <a:srgbClr val="C0C0C0"/>
                  </a:outerShdw>
                </a:effectLst>
              </a:rPr>
              <a:t/>
            </a:r>
            <a:br>
              <a:rPr lang="ru-RU" sz="2800" dirty="0" smtClean="0">
                <a:solidFill>
                  <a:srgbClr val="0070C0"/>
                </a:solidFill>
                <a:effectLst>
                  <a:outerShdw blurRad="38100" dist="38100" dir="2700000" algn="tl">
                    <a:srgbClr val="C0C0C0"/>
                  </a:outerShdw>
                </a:effectLst>
              </a:rPr>
            </a:br>
            <a:r>
              <a:rPr lang="ru-RU" sz="2800" cap="all" dirty="0" smtClean="0">
                <a:solidFill>
                  <a:srgbClr val="0070C0"/>
                </a:solidFill>
              </a:rPr>
              <a:t/>
            </a:r>
            <a:br>
              <a:rPr lang="ru-RU" sz="2800" cap="all" dirty="0" smtClean="0">
                <a:solidFill>
                  <a:srgbClr val="0070C0"/>
                </a:solidFill>
              </a:rPr>
            </a:br>
            <a:endParaRPr lang="ru-RU" sz="2800" dirty="0">
              <a:solidFill>
                <a:srgbClr val="0070C0"/>
              </a:solidFill>
              <a:effectLst>
                <a:outerShdw blurRad="38100" dist="38100" dir="2700000" algn="tl">
                  <a:srgbClr val="C0C0C0"/>
                </a:outerShdw>
              </a:effectLst>
              <a:ea typeface="+mn-ea"/>
              <a:cs typeface="Arial" charset="0"/>
            </a:endParaRPr>
          </a:p>
        </p:txBody>
      </p:sp>
      <p:graphicFrame>
        <p:nvGraphicFramePr>
          <p:cNvPr id="3" name="图表 24"/>
          <p:cNvGraphicFramePr/>
          <p:nvPr/>
        </p:nvGraphicFramePr>
        <p:xfrm>
          <a:off x="1444459" y="4132346"/>
          <a:ext cx="4010410" cy="20337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图表 25"/>
          <p:cNvGraphicFramePr/>
          <p:nvPr/>
        </p:nvGraphicFramePr>
        <p:xfrm>
          <a:off x="6870098" y="4116582"/>
          <a:ext cx="3881985" cy="2049516"/>
        </p:xfrm>
        <a:graphic>
          <a:graphicData uri="http://schemas.openxmlformats.org/drawingml/2006/chart">
            <c:chart xmlns:c="http://schemas.openxmlformats.org/drawingml/2006/chart" xmlns:r="http://schemas.openxmlformats.org/officeDocument/2006/relationships" r:id="rId3"/>
          </a:graphicData>
        </a:graphic>
      </p:graphicFrame>
      <p:pic>
        <p:nvPicPr>
          <p:cNvPr id="5" name="图片 26" descr="100kW外观图.png"/>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446213" y="1901825"/>
            <a:ext cx="2057400" cy="2160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矩形 28"/>
          <p:cNvSpPr/>
          <p:nvPr/>
        </p:nvSpPr>
        <p:spPr>
          <a:xfrm>
            <a:off x="3630613" y="2144713"/>
            <a:ext cx="2705100" cy="368300"/>
          </a:xfrm>
          <a:prstGeom prst="rect">
            <a:avLst/>
          </a:prstGeom>
        </p:spPr>
        <p:txBody>
          <a:bodyPr>
            <a:spAutoFit/>
          </a:bodyPr>
          <a:lstStyle/>
          <a:p>
            <a:pPr>
              <a:defRPr/>
            </a:pPr>
            <a:r>
              <a:rPr lang="en-US" b="1" dirty="0">
                <a:latin typeface="+mn-lt"/>
                <a:ea typeface="微软雅黑" pitchFamily="34" charset="-122"/>
              </a:rPr>
              <a:t>NetCol8000-C 150D</a:t>
            </a:r>
          </a:p>
        </p:txBody>
      </p:sp>
      <p:sp>
        <p:nvSpPr>
          <p:cNvPr id="7" name="矩形 29"/>
          <p:cNvSpPr/>
          <p:nvPr/>
        </p:nvSpPr>
        <p:spPr>
          <a:xfrm>
            <a:off x="8378825" y="2138363"/>
            <a:ext cx="2797175" cy="368300"/>
          </a:xfrm>
          <a:prstGeom prst="rect">
            <a:avLst/>
          </a:prstGeom>
        </p:spPr>
        <p:txBody>
          <a:bodyPr>
            <a:spAutoFit/>
          </a:bodyPr>
          <a:lstStyle/>
          <a:p>
            <a:pPr>
              <a:defRPr/>
            </a:pPr>
            <a:r>
              <a:rPr lang="en-US" b="1" dirty="0">
                <a:latin typeface="+mn-lt"/>
                <a:ea typeface="微软雅黑" pitchFamily="34" charset="-122"/>
              </a:rPr>
              <a:t>NetCol5000-C 030H</a:t>
            </a:r>
          </a:p>
        </p:txBody>
      </p:sp>
      <p:pic>
        <p:nvPicPr>
          <p:cNvPr id="8" name="Picture 116" descr="箭头1"/>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103563" y="4273550"/>
            <a:ext cx="1357312"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11"/>
          <p:cNvSpPr txBox="1"/>
          <p:nvPr/>
        </p:nvSpPr>
        <p:spPr>
          <a:xfrm>
            <a:off x="3275013" y="4573588"/>
            <a:ext cx="1347787" cy="738187"/>
          </a:xfrm>
          <a:prstGeom prst="rect">
            <a:avLst/>
          </a:prstGeom>
          <a:noFill/>
        </p:spPr>
        <p:txBody>
          <a:bodyPr lIns="91431" tIns="45715" rIns="91431" bIns="45715">
            <a:spAutoFit/>
          </a:bodyPr>
          <a:lstStyle/>
          <a:p>
            <a:pPr marL="268260" indent="-268260">
              <a:lnSpc>
                <a:spcPct val="150000"/>
              </a:lnSpc>
              <a:defRPr/>
            </a:pPr>
            <a:r>
              <a:rPr lang="en-US" altLang="zh-CN" sz="2800" dirty="0">
                <a:solidFill>
                  <a:srgbClr val="C00000"/>
                </a:solidFill>
                <a:latin typeface="+mn-lt"/>
                <a:cs typeface="Arial" pitchFamily="34" charset="0"/>
              </a:rPr>
              <a:t>-9% </a:t>
            </a:r>
          </a:p>
        </p:txBody>
      </p:sp>
      <p:pic>
        <p:nvPicPr>
          <p:cNvPr id="10" name="Picture 116" descr="箭头1"/>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8564563" y="4395788"/>
            <a:ext cx="1209675" cy="571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extBox 13"/>
          <p:cNvSpPr txBox="1"/>
          <p:nvPr/>
        </p:nvSpPr>
        <p:spPr>
          <a:xfrm>
            <a:off x="8593138" y="4557713"/>
            <a:ext cx="1346200" cy="665162"/>
          </a:xfrm>
          <a:prstGeom prst="rect">
            <a:avLst/>
          </a:prstGeom>
          <a:noFill/>
        </p:spPr>
        <p:txBody>
          <a:bodyPr lIns="91431" tIns="45715" rIns="91431" bIns="45715">
            <a:spAutoFit/>
          </a:bodyPr>
          <a:lstStyle/>
          <a:p>
            <a:pPr marL="268260" indent="-268260">
              <a:lnSpc>
                <a:spcPct val="150000"/>
              </a:lnSpc>
              <a:defRPr/>
            </a:pPr>
            <a:r>
              <a:rPr lang="en-US" altLang="zh-CN" sz="2800" dirty="0">
                <a:solidFill>
                  <a:srgbClr val="C00000"/>
                </a:solidFill>
                <a:latin typeface="+mn-lt"/>
                <a:cs typeface="Arial" pitchFamily="34" charset="0"/>
              </a:rPr>
              <a:t>-50% </a:t>
            </a:r>
          </a:p>
        </p:txBody>
      </p:sp>
      <p:pic>
        <p:nvPicPr>
          <p:cNvPr id="12" name="图片 35" descr="30H.PNG"/>
          <p:cNvPicPr>
            <a:picLocks noChangeAspect="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7639050" y="1736725"/>
            <a:ext cx="588963" cy="2270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2"/>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6951663" y="1651000"/>
            <a:ext cx="758825" cy="2355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TextBox 3"/>
          <p:cNvSpPr txBox="1"/>
          <p:nvPr/>
        </p:nvSpPr>
        <p:spPr bwMode="auto">
          <a:xfrm>
            <a:off x="3595688" y="2527300"/>
            <a:ext cx="3149600" cy="1104900"/>
          </a:xfrm>
          <a:prstGeom prst="rect">
            <a:avLst/>
          </a:prstGeom>
          <a:noFill/>
          <a:ln w="38100">
            <a:noFill/>
          </a:ln>
          <a:effectLst/>
        </p:spPr>
        <p:style>
          <a:lnRef idx="1">
            <a:schemeClr val="dk1"/>
          </a:lnRef>
          <a:fillRef idx="2">
            <a:schemeClr val="dk1"/>
          </a:fillRef>
          <a:effectRef idx="1">
            <a:schemeClr val="dk1"/>
          </a:effectRef>
          <a:fontRef idx="minor">
            <a:schemeClr val="dk1"/>
          </a:fontRef>
        </p:style>
        <p:txBody>
          <a:bodyPr>
            <a:spAutoFit/>
          </a:bodyPr>
          <a:lstStyle/>
          <a:p>
            <a:pPr marL="216000" lvl="1" indent="-216000">
              <a:lnSpc>
                <a:spcPct val="150000"/>
              </a:lnSpc>
              <a:spcBef>
                <a:spcPct val="20000"/>
              </a:spcBef>
              <a:buClr>
                <a:srgbClr val="996600"/>
              </a:buClr>
              <a:buSzPct val="100000"/>
              <a:buFont typeface="Wingdings" pitchFamily="2" charset="2"/>
              <a:buChar char="Ø"/>
              <a:defRPr/>
            </a:pPr>
            <a:r>
              <a:rPr lang="en-US" altLang="zh-CN" sz="1400" dirty="0">
                <a:ea typeface="微软雅黑" pitchFamily="34" charset="-122"/>
                <a:cs typeface="Arial" pitchFamily="34" charset="0"/>
              </a:rPr>
              <a:t>Footprint: 2.03㎡, 2280(W)×890(D)×1980(H)</a:t>
            </a:r>
          </a:p>
          <a:p>
            <a:pPr marL="216000" lvl="1" indent="-216000">
              <a:lnSpc>
                <a:spcPct val="150000"/>
              </a:lnSpc>
              <a:spcBef>
                <a:spcPct val="20000"/>
              </a:spcBef>
              <a:buClr>
                <a:srgbClr val="996600"/>
              </a:buClr>
              <a:buSzPct val="100000"/>
              <a:buFont typeface="Wingdings" pitchFamily="2" charset="2"/>
              <a:buChar char="Ø"/>
              <a:defRPr/>
            </a:pPr>
            <a:r>
              <a:rPr lang="en-US" altLang="zh-CN" sz="1400" dirty="0">
                <a:ea typeface="微软雅黑" pitchFamily="34" charset="-122"/>
                <a:cs typeface="Arial" pitchFamily="34" charset="0"/>
              </a:rPr>
              <a:t>Net weight: 700kg</a:t>
            </a:r>
            <a:endParaRPr lang="en-US" altLang="zh-CN" sz="1400" noProof="1">
              <a:solidFill>
                <a:schemeClr val="tx1"/>
              </a:solidFill>
              <a:ea typeface="微软雅黑" pitchFamily="34" charset="-122"/>
              <a:cs typeface="Arial" pitchFamily="34" charset="0"/>
            </a:endParaRPr>
          </a:p>
        </p:txBody>
      </p:sp>
      <p:sp>
        <p:nvSpPr>
          <p:cNvPr id="15" name="TextBox 7"/>
          <p:cNvSpPr txBox="1"/>
          <p:nvPr/>
        </p:nvSpPr>
        <p:spPr bwMode="auto">
          <a:xfrm>
            <a:off x="8332788" y="2533650"/>
            <a:ext cx="2857500" cy="1106488"/>
          </a:xfrm>
          <a:prstGeom prst="rect">
            <a:avLst/>
          </a:prstGeom>
          <a:noFill/>
          <a:ln w="38100">
            <a:noFill/>
          </a:ln>
          <a:effectLst/>
        </p:spPr>
        <p:style>
          <a:lnRef idx="1">
            <a:schemeClr val="dk1"/>
          </a:lnRef>
          <a:fillRef idx="2">
            <a:schemeClr val="dk1"/>
          </a:fillRef>
          <a:effectRef idx="1">
            <a:schemeClr val="dk1"/>
          </a:effectRef>
          <a:fontRef idx="minor">
            <a:schemeClr val="dk1"/>
          </a:fontRef>
        </p:style>
        <p:txBody>
          <a:bodyPr>
            <a:spAutoFit/>
          </a:bodyPr>
          <a:lstStyle/>
          <a:p>
            <a:pPr marL="216000" lvl="1" indent="-216000">
              <a:lnSpc>
                <a:spcPct val="150000"/>
              </a:lnSpc>
              <a:spcBef>
                <a:spcPct val="20000"/>
              </a:spcBef>
              <a:buClr>
                <a:srgbClr val="996600"/>
              </a:buClr>
              <a:buSzPct val="100000"/>
              <a:buFont typeface="Wingdings" pitchFamily="2" charset="2"/>
              <a:buChar char="Ø"/>
              <a:defRPr/>
            </a:pPr>
            <a:r>
              <a:rPr lang="en-US" altLang="zh-CN" sz="1400" dirty="0">
                <a:ea typeface="微软雅黑" pitchFamily="34" charset="-122"/>
                <a:cs typeface="Arial" pitchFamily="34" charset="0"/>
              </a:rPr>
              <a:t>Footprint: 0.36㎡, 300(W)×1200(D)×2000(H)</a:t>
            </a:r>
          </a:p>
          <a:p>
            <a:pPr marL="216000" lvl="1" indent="-216000">
              <a:lnSpc>
                <a:spcPct val="150000"/>
              </a:lnSpc>
              <a:spcBef>
                <a:spcPct val="20000"/>
              </a:spcBef>
              <a:buClr>
                <a:srgbClr val="996600"/>
              </a:buClr>
              <a:buSzPct val="100000"/>
              <a:buFont typeface="Wingdings" pitchFamily="2" charset="2"/>
              <a:buChar char="Ø"/>
              <a:defRPr/>
            </a:pPr>
            <a:r>
              <a:rPr lang="en-US" altLang="zh-CN" sz="1400" dirty="0">
                <a:ea typeface="微软雅黑" pitchFamily="34" charset="-122"/>
                <a:cs typeface="Arial" pitchFamily="34" charset="0"/>
              </a:rPr>
              <a:t>Net  weight:</a:t>
            </a:r>
            <a:r>
              <a:rPr lang="zh-CN" altLang="en-US" sz="1400" dirty="0">
                <a:ea typeface="微软雅黑" pitchFamily="34" charset="-122"/>
                <a:cs typeface="Arial" pitchFamily="34" charset="0"/>
              </a:rPr>
              <a:t> </a:t>
            </a:r>
            <a:r>
              <a:rPr lang="en-US" altLang="zh-CN" sz="1400" dirty="0">
                <a:ea typeface="微软雅黑" pitchFamily="34" charset="-122"/>
                <a:cs typeface="Arial" pitchFamily="34" charset="0"/>
              </a:rPr>
              <a:t>240kg</a:t>
            </a:r>
            <a:endParaRPr lang="en-US" altLang="zh-CN" sz="1400" noProof="1">
              <a:solidFill>
                <a:schemeClr val="tx1"/>
              </a:solidFill>
              <a:ea typeface="微软雅黑" pitchFamily="34" charset="-122"/>
              <a:cs typeface="Arial" pitchFamily="34" charset="0"/>
            </a:endParaRPr>
          </a:p>
        </p:txBody>
      </p:sp>
      <p:sp>
        <p:nvSpPr>
          <p:cNvPr id="16" name="矩形 28"/>
          <p:cNvSpPr/>
          <p:nvPr/>
        </p:nvSpPr>
        <p:spPr>
          <a:xfrm>
            <a:off x="0" y="1008063"/>
            <a:ext cx="6108700" cy="677862"/>
          </a:xfrm>
          <a:prstGeom prst="rect">
            <a:avLst/>
          </a:prstGeom>
        </p:spPr>
        <p:txBody>
          <a:bodyPr>
            <a:spAutoFit/>
          </a:bodyPr>
          <a:lstStyle/>
          <a:p>
            <a:pPr>
              <a:defRPr/>
            </a:pPr>
            <a:r>
              <a:rPr lang="ru-RU" sz="1900" b="1" dirty="0">
                <a:solidFill>
                  <a:srgbClr val="C00000"/>
                </a:solidFill>
                <a:latin typeface="+mn-lt"/>
                <a:ea typeface="微软雅黑" pitchFamily="34" charset="-122"/>
              </a:rPr>
              <a:t>Шкафные прецизионные кондиционеры в   </a:t>
            </a:r>
            <a:r>
              <a:rPr lang="ru-RU" sz="1900" b="1" dirty="0" err="1">
                <a:solidFill>
                  <a:srgbClr val="C00000"/>
                </a:solidFill>
                <a:latin typeface="+mn-lt"/>
                <a:ea typeface="微软雅黑" pitchFamily="34" charset="-122"/>
              </a:rPr>
              <a:t>маш</a:t>
            </a:r>
            <a:r>
              <a:rPr lang="ru-RU" sz="1900" b="1" dirty="0">
                <a:solidFill>
                  <a:srgbClr val="C00000"/>
                </a:solidFill>
                <a:latin typeface="+mn-lt"/>
                <a:ea typeface="微软雅黑" pitchFamily="34" charset="-122"/>
              </a:rPr>
              <a:t>. залах (полная холодопроизводительность 150 кВт)</a:t>
            </a:r>
            <a:endParaRPr lang="en-US" sz="1900" b="1" dirty="0">
              <a:solidFill>
                <a:srgbClr val="C00000"/>
              </a:solidFill>
              <a:latin typeface="+mn-lt"/>
              <a:ea typeface="微软雅黑" pitchFamily="34" charset="-122"/>
            </a:endParaRPr>
          </a:p>
        </p:txBody>
      </p:sp>
      <p:sp>
        <p:nvSpPr>
          <p:cNvPr id="17" name="矩形 28"/>
          <p:cNvSpPr/>
          <p:nvPr/>
        </p:nvSpPr>
        <p:spPr>
          <a:xfrm>
            <a:off x="5881688" y="1022350"/>
            <a:ext cx="6769100" cy="677863"/>
          </a:xfrm>
          <a:prstGeom prst="rect">
            <a:avLst/>
          </a:prstGeom>
        </p:spPr>
        <p:txBody>
          <a:bodyPr>
            <a:spAutoFit/>
          </a:bodyPr>
          <a:lstStyle/>
          <a:p>
            <a:pPr>
              <a:defRPr/>
            </a:pPr>
            <a:r>
              <a:rPr lang="ru-RU" sz="1900" b="1" dirty="0" err="1">
                <a:solidFill>
                  <a:srgbClr val="C00000"/>
                </a:solidFill>
                <a:latin typeface="+mn-lt"/>
                <a:ea typeface="微软雅黑" pitchFamily="34" charset="-122"/>
              </a:rPr>
              <a:t>Внутрирядные</a:t>
            </a:r>
            <a:r>
              <a:rPr lang="ru-RU" sz="1900" b="1" dirty="0">
                <a:solidFill>
                  <a:srgbClr val="C00000"/>
                </a:solidFill>
                <a:latin typeface="+mn-lt"/>
                <a:ea typeface="微软雅黑" pitchFamily="34" charset="-122"/>
              </a:rPr>
              <a:t> прецизионные кондиционеры в пом. ИБП, телеком (полная холодопроизводительность 30 кВт)</a:t>
            </a:r>
            <a:endParaRPr lang="en-US" sz="1900" b="1" dirty="0">
              <a:solidFill>
                <a:srgbClr val="C00000"/>
              </a:solidFill>
              <a:latin typeface="+mn-lt"/>
              <a:ea typeface="微软雅黑" pitchFamily="34" charset="-122"/>
            </a:endParaRPr>
          </a:p>
        </p:txBody>
      </p:sp>
    </p:spTree>
    <p:extLst>
      <p:ext uri="{BB962C8B-B14F-4D97-AF65-F5344CB8AC3E}">
        <p14:creationId xmlns:p14="http://schemas.microsoft.com/office/powerpoint/2010/main" xmlns="" val="15469669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2450" y="188913"/>
            <a:ext cx="7426325" cy="442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
                <a:solidFill>
                  <a:srgbClr val="000000"/>
                </a:solidFill>
                <a:miter lim="800000"/>
                <a:headEnd/>
                <a:tailEnd/>
              </a14:hiddenLine>
            </a:ext>
          </a:extLst>
        </p:spPr>
        <p:txBody>
          <a:bodyPr lIns="288000" tIns="36000" rIns="72000" bIns="36000" anchor="ctr">
            <a:spAutoFit/>
          </a:bodyPr>
          <a:lstStyle/>
          <a:p>
            <a:pPr eaLnBrk="1" hangingPunct="1">
              <a:defRPr/>
            </a:pPr>
            <a:r>
              <a:rPr lang="ru-RU" sz="2400" b="1" dirty="0">
                <a:solidFill>
                  <a:srgbClr val="C00000"/>
                </a:solidFill>
                <a:effectLst>
                  <a:outerShdw blurRad="38100" dist="38100" dir="2700000" algn="tl">
                    <a:srgbClr val="C0C0C0"/>
                  </a:outerShdw>
                </a:effectLst>
                <a:latin typeface="FrutigerNext LT Medium" panose="020B0603040504020204" pitchFamily="34" charset="0"/>
                <a:ea typeface="SimSun" panose="02010600030101010101" pitchFamily="2" charset="-122"/>
              </a:rPr>
              <a:t>Система изоляции “холодного/горячего” коридора</a:t>
            </a:r>
            <a:endParaRPr lang="en-US" sz="2400" b="1" dirty="0">
              <a:solidFill>
                <a:srgbClr val="C00000"/>
              </a:solidFill>
              <a:effectLst>
                <a:outerShdw blurRad="38100" dist="38100" dir="2700000" algn="tl">
                  <a:srgbClr val="C0C0C0"/>
                </a:outerShdw>
              </a:effectLst>
              <a:latin typeface="FrutigerNext LT Medium" panose="020B0603040504020204" pitchFamily="34" charset="0"/>
              <a:ea typeface="SimSun" panose="02010600030101010101" pitchFamily="2" charset="-122"/>
            </a:endParaRPr>
          </a:p>
        </p:txBody>
      </p:sp>
      <p:pic>
        <p:nvPicPr>
          <p:cNvPr id="3" name="Рисунок 4131" descr="http://www.conteg.ru/files/1/produkty/total-solutions-for-data-centers/CCA_8xRSF_2xslidding.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721100" y="719138"/>
            <a:ext cx="4941888" cy="278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2" descr="dual row cold aisle"/>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68350" y="3506788"/>
            <a:ext cx="4452938" cy="2503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3" descr="爆炸图 "/>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961188" y="3213100"/>
            <a:ext cx="3676650" cy="2628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6786498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bwMode="auto">
          <a:xfrm>
            <a:off x="3360738" y="0"/>
            <a:ext cx="9144000" cy="811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
                <a:solidFill>
                  <a:srgbClr val="000000"/>
                </a:solidFill>
                <a:miter lim="800000"/>
                <a:headEnd/>
                <a:tailEnd/>
              </a14:hiddenLine>
            </a:ext>
          </a:extLst>
        </p:spPr>
        <p:txBody>
          <a:bodyPr lIns="288000" tIns="36000" rIns="72000" bIns="36000" anchor="ctr">
            <a:spAutoFit/>
          </a:bodyPr>
          <a:lstStyle/>
          <a:p>
            <a:pPr eaLnBrk="1" hangingPunct="1">
              <a:defRPr/>
            </a:pPr>
            <a:r>
              <a:rPr lang="en-US" sz="2400" b="1">
                <a:solidFill>
                  <a:srgbClr val="C00000"/>
                </a:solidFill>
                <a:effectLst>
                  <a:outerShdw blurRad="38100" dist="38100" dir="2700000" algn="tl">
                    <a:srgbClr val="C0C0C0"/>
                  </a:outerShdw>
                </a:effectLst>
                <a:latin typeface="FrutigerNext LT Medium" panose="020B0603040504020204" pitchFamily="34" charset="0"/>
                <a:ea typeface="SimSun" panose="02010600030101010101" pitchFamily="2" charset="-122"/>
              </a:rPr>
              <a:t>C</a:t>
            </a:r>
            <a:r>
              <a:rPr lang="ru-RU" sz="2400" b="1">
                <a:solidFill>
                  <a:srgbClr val="C00000"/>
                </a:solidFill>
                <a:effectLst>
                  <a:outerShdw blurRad="38100" dist="38100" dir="2700000" algn="tl">
                    <a:srgbClr val="C0C0C0"/>
                  </a:outerShdw>
                </a:effectLst>
                <a:latin typeface="FrutigerNext LT Medium" panose="020B0603040504020204" pitchFamily="34" charset="0"/>
                <a:ea typeface="SimSun" panose="02010600030101010101" pitchFamily="2" charset="-122"/>
              </a:rPr>
              <a:t>труктурированная кабельная система</a:t>
            </a:r>
            <a:br>
              <a:rPr lang="ru-RU" sz="2400" b="1">
                <a:solidFill>
                  <a:srgbClr val="C00000"/>
                </a:solidFill>
                <a:effectLst>
                  <a:outerShdw blurRad="38100" dist="38100" dir="2700000" algn="tl">
                    <a:srgbClr val="C0C0C0"/>
                  </a:outerShdw>
                </a:effectLst>
                <a:latin typeface="FrutigerNext LT Medium" panose="020B0603040504020204" pitchFamily="34" charset="0"/>
                <a:ea typeface="SimSun" panose="02010600030101010101" pitchFamily="2" charset="-122"/>
              </a:rPr>
            </a:br>
            <a:endParaRPr lang="ru-RU" sz="2400" b="1">
              <a:solidFill>
                <a:srgbClr val="C00000"/>
              </a:solidFill>
              <a:effectLst>
                <a:outerShdw blurRad="38100" dist="38100" dir="2700000" algn="tl">
                  <a:srgbClr val="C0C0C0"/>
                </a:outerShdw>
              </a:effectLst>
              <a:latin typeface="FrutigerNext LT Medium" panose="020B0603040504020204" pitchFamily="34" charset="0"/>
              <a:ea typeface="SimSun" panose="02010600030101010101" pitchFamily="2" charset="-122"/>
            </a:endParaRPr>
          </a:p>
        </p:txBody>
      </p:sp>
      <p:pic>
        <p:nvPicPr>
          <p:cNvPr id="3" name="Picture 6"/>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68350" y="1720850"/>
            <a:ext cx="11229975" cy="4471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图片 1"/>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1750" y="620713"/>
            <a:ext cx="3633788" cy="3097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Заголовок 1"/>
          <p:cNvSpPr txBox="1">
            <a:spLocks/>
          </p:cNvSpPr>
          <p:nvPr/>
        </p:nvSpPr>
        <p:spPr bwMode="auto">
          <a:xfrm>
            <a:off x="8689975" y="1844675"/>
            <a:ext cx="1223963" cy="293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
                <a:solidFill>
                  <a:srgbClr val="000000"/>
                </a:solidFill>
                <a:miter lim="800000"/>
                <a:headEnd/>
                <a:tailEnd/>
              </a14:hiddenLine>
            </a:ext>
          </a:extLst>
        </p:spPr>
        <p:txBody>
          <a:bodyPr lIns="288000" tIns="36000" rIns="72000" bIns="36000" anchor="ctr">
            <a:spAutoFit/>
          </a:bodyPr>
          <a:lstStyle>
            <a:lvl1pPr algn="l" rtl="0" eaLnBrk="0" fontAlgn="base" hangingPunct="0">
              <a:lnSpc>
                <a:spcPct val="90000"/>
              </a:lnSpc>
              <a:spcBef>
                <a:spcPct val="0"/>
              </a:spcBef>
              <a:spcAft>
                <a:spcPct val="0"/>
              </a:spcAft>
              <a:defRPr sz="2400" b="1">
                <a:solidFill>
                  <a:srgbClr val="00608B"/>
                </a:solidFill>
                <a:latin typeface="+mj-lt"/>
                <a:ea typeface="+mj-ea"/>
                <a:cs typeface="+mj-cs"/>
              </a:defRPr>
            </a:lvl1pPr>
            <a:lvl2pPr algn="l" rtl="0" eaLnBrk="0" fontAlgn="base" hangingPunct="0">
              <a:lnSpc>
                <a:spcPct val="90000"/>
              </a:lnSpc>
              <a:spcBef>
                <a:spcPct val="0"/>
              </a:spcBef>
              <a:spcAft>
                <a:spcPct val="0"/>
              </a:spcAft>
              <a:defRPr sz="2400" b="1">
                <a:solidFill>
                  <a:srgbClr val="00608B"/>
                </a:solidFill>
                <a:latin typeface="Arial" charset="0"/>
              </a:defRPr>
            </a:lvl2pPr>
            <a:lvl3pPr algn="l" rtl="0" eaLnBrk="0" fontAlgn="base" hangingPunct="0">
              <a:lnSpc>
                <a:spcPct val="90000"/>
              </a:lnSpc>
              <a:spcBef>
                <a:spcPct val="0"/>
              </a:spcBef>
              <a:spcAft>
                <a:spcPct val="0"/>
              </a:spcAft>
              <a:defRPr sz="2400" b="1">
                <a:solidFill>
                  <a:srgbClr val="00608B"/>
                </a:solidFill>
                <a:latin typeface="Arial" charset="0"/>
              </a:defRPr>
            </a:lvl3pPr>
            <a:lvl4pPr algn="l" rtl="0" eaLnBrk="0" fontAlgn="base" hangingPunct="0">
              <a:lnSpc>
                <a:spcPct val="90000"/>
              </a:lnSpc>
              <a:spcBef>
                <a:spcPct val="0"/>
              </a:spcBef>
              <a:spcAft>
                <a:spcPct val="0"/>
              </a:spcAft>
              <a:defRPr sz="2400" b="1">
                <a:solidFill>
                  <a:srgbClr val="00608B"/>
                </a:solidFill>
                <a:latin typeface="Arial" charset="0"/>
              </a:defRPr>
            </a:lvl4pPr>
            <a:lvl5pPr algn="l" rtl="0" eaLnBrk="0" fontAlgn="base" hangingPunct="0">
              <a:lnSpc>
                <a:spcPct val="90000"/>
              </a:lnSpc>
              <a:spcBef>
                <a:spcPct val="0"/>
              </a:spcBef>
              <a:spcAft>
                <a:spcPct val="0"/>
              </a:spcAft>
              <a:defRPr sz="2400" b="1">
                <a:solidFill>
                  <a:srgbClr val="00608B"/>
                </a:solidFill>
                <a:latin typeface="Arial" charset="0"/>
              </a:defRPr>
            </a:lvl5pPr>
            <a:lvl6pPr marL="457200" algn="l" rtl="0" fontAlgn="base">
              <a:lnSpc>
                <a:spcPct val="90000"/>
              </a:lnSpc>
              <a:spcBef>
                <a:spcPct val="0"/>
              </a:spcBef>
              <a:spcAft>
                <a:spcPct val="0"/>
              </a:spcAft>
              <a:defRPr sz="2400" b="1">
                <a:solidFill>
                  <a:srgbClr val="007DD2"/>
                </a:solidFill>
                <a:latin typeface="Arial" charset="0"/>
              </a:defRPr>
            </a:lvl6pPr>
            <a:lvl7pPr marL="914400" algn="l" rtl="0" fontAlgn="base">
              <a:lnSpc>
                <a:spcPct val="90000"/>
              </a:lnSpc>
              <a:spcBef>
                <a:spcPct val="0"/>
              </a:spcBef>
              <a:spcAft>
                <a:spcPct val="0"/>
              </a:spcAft>
              <a:defRPr sz="2400" b="1">
                <a:solidFill>
                  <a:srgbClr val="007DD2"/>
                </a:solidFill>
                <a:latin typeface="Arial" charset="0"/>
              </a:defRPr>
            </a:lvl7pPr>
            <a:lvl8pPr marL="1371600" algn="l" rtl="0" fontAlgn="base">
              <a:lnSpc>
                <a:spcPct val="90000"/>
              </a:lnSpc>
              <a:spcBef>
                <a:spcPct val="0"/>
              </a:spcBef>
              <a:spcAft>
                <a:spcPct val="0"/>
              </a:spcAft>
              <a:defRPr sz="2400" b="1">
                <a:solidFill>
                  <a:srgbClr val="007DD2"/>
                </a:solidFill>
                <a:latin typeface="Arial" charset="0"/>
              </a:defRPr>
            </a:lvl8pPr>
            <a:lvl9pPr marL="1828800" algn="l" rtl="0" fontAlgn="base">
              <a:lnSpc>
                <a:spcPct val="90000"/>
              </a:lnSpc>
              <a:spcBef>
                <a:spcPct val="0"/>
              </a:spcBef>
              <a:spcAft>
                <a:spcPct val="0"/>
              </a:spcAft>
              <a:defRPr sz="2400" b="1">
                <a:solidFill>
                  <a:srgbClr val="007DD2"/>
                </a:solidFill>
                <a:latin typeface="Arial" charset="0"/>
              </a:defRPr>
            </a:lvl9pPr>
          </a:lstStyle>
          <a:p>
            <a:pPr eaLnBrk="1" hangingPunct="1">
              <a:defRPr/>
            </a:pPr>
            <a:r>
              <a:rPr lang="ru-RU" sz="1600" dirty="0" smtClean="0">
                <a:solidFill>
                  <a:schemeClr val="tx1"/>
                </a:solidFill>
                <a:effectLst>
                  <a:outerShdw blurRad="38100" dist="38100" dir="2700000" algn="tl">
                    <a:srgbClr val="C0C0C0"/>
                  </a:outerShdw>
                </a:effectLst>
              </a:rPr>
              <a:t>Зона ТЕ</a:t>
            </a:r>
            <a:endParaRPr lang="ru-RU" sz="1600" dirty="0">
              <a:solidFill>
                <a:schemeClr val="tx1"/>
              </a:solidFill>
              <a:effectLst>
                <a:outerShdw blurRad="38100" dist="38100" dir="2700000" algn="tl">
                  <a:srgbClr val="C0C0C0"/>
                </a:outerShdw>
              </a:effectLst>
            </a:endParaRPr>
          </a:p>
        </p:txBody>
      </p:sp>
      <p:sp>
        <p:nvSpPr>
          <p:cNvPr id="6" name="Заголовок 1"/>
          <p:cNvSpPr txBox="1">
            <a:spLocks/>
          </p:cNvSpPr>
          <p:nvPr/>
        </p:nvSpPr>
        <p:spPr bwMode="auto">
          <a:xfrm>
            <a:off x="5122863" y="1860550"/>
            <a:ext cx="1223962" cy="293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
                <a:solidFill>
                  <a:srgbClr val="000000"/>
                </a:solidFill>
                <a:miter lim="800000"/>
                <a:headEnd/>
                <a:tailEnd/>
              </a14:hiddenLine>
            </a:ext>
          </a:extLst>
        </p:spPr>
        <p:txBody>
          <a:bodyPr lIns="288000" tIns="36000" rIns="72000" bIns="36000" anchor="ctr">
            <a:spAutoFit/>
          </a:bodyPr>
          <a:lstStyle>
            <a:lvl1pPr algn="l" rtl="0" eaLnBrk="0" fontAlgn="base" hangingPunct="0">
              <a:lnSpc>
                <a:spcPct val="90000"/>
              </a:lnSpc>
              <a:spcBef>
                <a:spcPct val="0"/>
              </a:spcBef>
              <a:spcAft>
                <a:spcPct val="0"/>
              </a:spcAft>
              <a:defRPr sz="2400" b="1">
                <a:solidFill>
                  <a:srgbClr val="00608B"/>
                </a:solidFill>
                <a:latin typeface="+mj-lt"/>
                <a:ea typeface="+mj-ea"/>
                <a:cs typeface="+mj-cs"/>
              </a:defRPr>
            </a:lvl1pPr>
            <a:lvl2pPr algn="l" rtl="0" eaLnBrk="0" fontAlgn="base" hangingPunct="0">
              <a:lnSpc>
                <a:spcPct val="90000"/>
              </a:lnSpc>
              <a:spcBef>
                <a:spcPct val="0"/>
              </a:spcBef>
              <a:spcAft>
                <a:spcPct val="0"/>
              </a:spcAft>
              <a:defRPr sz="2400" b="1">
                <a:solidFill>
                  <a:srgbClr val="00608B"/>
                </a:solidFill>
                <a:latin typeface="Arial" charset="0"/>
              </a:defRPr>
            </a:lvl2pPr>
            <a:lvl3pPr algn="l" rtl="0" eaLnBrk="0" fontAlgn="base" hangingPunct="0">
              <a:lnSpc>
                <a:spcPct val="90000"/>
              </a:lnSpc>
              <a:spcBef>
                <a:spcPct val="0"/>
              </a:spcBef>
              <a:spcAft>
                <a:spcPct val="0"/>
              </a:spcAft>
              <a:defRPr sz="2400" b="1">
                <a:solidFill>
                  <a:srgbClr val="00608B"/>
                </a:solidFill>
                <a:latin typeface="Arial" charset="0"/>
              </a:defRPr>
            </a:lvl3pPr>
            <a:lvl4pPr algn="l" rtl="0" eaLnBrk="0" fontAlgn="base" hangingPunct="0">
              <a:lnSpc>
                <a:spcPct val="90000"/>
              </a:lnSpc>
              <a:spcBef>
                <a:spcPct val="0"/>
              </a:spcBef>
              <a:spcAft>
                <a:spcPct val="0"/>
              </a:spcAft>
              <a:defRPr sz="2400" b="1">
                <a:solidFill>
                  <a:srgbClr val="00608B"/>
                </a:solidFill>
                <a:latin typeface="Arial" charset="0"/>
              </a:defRPr>
            </a:lvl4pPr>
            <a:lvl5pPr algn="l" rtl="0" eaLnBrk="0" fontAlgn="base" hangingPunct="0">
              <a:lnSpc>
                <a:spcPct val="90000"/>
              </a:lnSpc>
              <a:spcBef>
                <a:spcPct val="0"/>
              </a:spcBef>
              <a:spcAft>
                <a:spcPct val="0"/>
              </a:spcAft>
              <a:defRPr sz="2400" b="1">
                <a:solidFill>
                  <a:srgbClr val="00608B"/>
                </a:solidFill>
                <a:latin typeface="Arial" charset="0"/>
              </a:defRPr>
            </a:lvl5pPr>
            <a:lvl6pPr marL="457200" algn="l" rtl="0" fontAlgn="base">
              <a:lnSpc>
                <a:spcPct val="90000"/>
              </a:lnSpc>
              <a:spcBef>
                <a:spcPct val="0"/>
              </a:spcBef>
              <a:spcAft>
                <a:spcPct val="0"/>
              </a:spcAft>
              <a:defRPr sz="2400" b="1">
                <a:solidFill>
                  <a:srgbClr val="007DD2"/>
                </a:solidFill>
                <a:latin typeface="Arial" charset="0"/>
              </a:defRPr>
            </a:lvl6pPr>
            <a:lvl7pPr marL="914400" algn="l" rtl="0" fontAlgn="base">
              <a:lnSpc>
                <a:spcPct val="90000"/>
              </a:lnSpc>
              <a:spcBef>
                <a:spcPct val="0"/>
              </a:spcBef>
              <a:spcAft>
                <a:spcPct val="0"/>
              </a:spcAft>
              <a:defRPr sz="2400" b="1">
                <a:solidFill>
                  <a:srgbClr val="007DD2"/>
                </a:solidFill>
                <a:latin typeface="Arial" charset="0"/>
              </a:defRPr>
            </a:lvl7pPr>
            <a:lvl8pPr marL="1371600" algn="l" rtl="0" fontAlgn="base">
              <a:lnSpc>
                <a:spcPct val="90000"/>
              </a:lnSpc>
              <a:spcBef>
                <a:spcPct val="0"/>
              </a:spcBef>
              <a:spcAft>
                <a:spcPct val="0"/>
              </a:spcAft>
              <a:defRPr sz="2400" b="1">
                <a:solidFill>
                  <a:srgbClr val="007DD2"/>
                </a:solidFill>
                <a:latin typeface="Arial" charset="0"/>
              </a:defRPr>
            </a:lvl8pPr>
            <a:lvl9pPr marL="1828800" algn="l" rtl="0" fontAlgn="base">
              <a:lnSpc>
                <a:spcPct val="90000"/>
              </a:lnSpc>
              <a:spcBef>
                <a:spcPct val="0"/>
              </a:spcBef>
              <a:spcAft>
                <a:spcPct val="0"/>
              </a:spcAft>
              <a:defRPr sz="2400" b="1">
                <a:solidFill>
                  <a:srgbClr val="007DD2"/>
                </a:solidFill>
                <a:latin typeface="Arial" charset="0"/>
              </a:defRPr>
            </a:lvl9pPr>
          </a:lstStyle>
          <a:p>
            <a:pPr eaLnBrk="1" hangingPunct="1">
              <a:defRPr/>
            </a:pPr>
            <a:r>
              <a:rPr lang="ru-RU" sz="1600" dirty="0" smtClean="0">
                <a:solidFill>
                  <a:schemeClr val="tx1"/>
                </a:solidFill>
                <a:effectLst>
                  <a:outerShdw blurRad="38100" dist="38100" dir="2700000" algn="tl">
                    <a:srgbClr val="C0C0C0"/>
                  </a:outerShdw>
                </a:effectLst>
              </a:rPr>
              <a:t>Зона ТЕ</a:t>
            </a:r>
            <a:endParaRPr lang="ru-RU" sz="1600" dirty="0">
              <a:solidFill>
                <a:schemeClr val="tx1"/>
              </a:solidFill>
              <a:effectLst>
                <a:outerShdw blurRad="38100" dist="38100" dir="2700000" algn="tl">
                  <a:srgbClr val="C0C0C0"/>
                </a:outerShdw>
              </a:effectLst>
            </a:endParaRPr>
          </a:p>
        </p:txBody>
      </p:sp>
      <p:sp>
        <p:nvSpPr>
          <p:cNvPr id="7" name="Заголовок 1"/>
          <p:cNvSpPr txBox="1">
            <a:spLocks/>
          </p:cNvSpPr>
          <p:nvPr/>
        </p:nvSpPr>
        <p:spPr bwMode="auto">
          <a:xfrm>
            <a:off x="9121775" y="4327525"/>
            <a:ext cx="1368425" cy="293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
                <a:solidFill>
                  <a:srgbClr val="000000"/>
                </a:solidFill>
                <a:miter lim="800000"/>
                <a:headEnd/>
                <a:tailEnd/>
              </a14:hiddenLine>
            </a:ext>
          </a:extLst>
        </p:spPr>
        <p:txBody>
          <a:bodyPr lIns="288000" tIns="36000" rIns="72000" bIns="36000" anchor="ctr">
            <a:spAutoFit/>
          </a:bodyPr>
          <a:lstStyle>
            <a:lvl1pPr algn="l" rtl="0" eaLnBrk="0" fontAlgn="base" hangingPunct="0">
              <a:lnSpc>
                <a:spcPct val="90000"/>
              </a:lnSpc>
              <a:spcBef>
                <a:spcPct val="0"/>
              </a:spcBef>
              <a:spcAft>
                <a:spcPct val="0"/>
              </a:spcAft>
              <a:defRPr sz="2400" b="1">
                <a:solidFill>
                  <a:srgbClr val="00608B"/>
                </a:solidFill>
                <a:latin typeface="+mj-lt"/>
                <a:ea typeface="+mj-ea"/>
                <a:cs typeface="+mj-cs"/>
              </a:defRPr>
            </a:lvl1pPr>
            <a:lvl2pPr algn="l" rtl="0" eaLnBrk="0" fontAlgn="base" hangingPunct="0">
              <a:lnSpc>
                <a:spcPct val="90000"/>
              </a:lnSpc>
              <a:spcBef>
                <a:spcPct val="0"/>
              </a:spcBef>
              <a:spcAft>
                <a:spcPct val="0"/>
              </a:spcAft>
              <a:defRPr sz="2400" b="1">
                <a:solidFill>
                  <a:srgbClr val="00608B"/>
                </a:solidFill>
                <a:latin typeface="Arial" charset="0"/>
              </a:defRPr>
            </a:lvl2pPr>
            <a:lvl3pPr algn="l" rtl="0" eaLnBrk="0" fontAlgn="base" hangingPunct="0">
              <a:lnSpc>
                <a:spcPct val="90000"/>
              </a:lnSpc>
              <a:spcBef>
                <a:spcPct val="0"/>
              </a:spcBef>
              <a:spcAft>
                <a:spcPct val="0"/>
              </a:spcAft>
              <a:defRPr sz="2400" b="1">
                <a:solidFill>
                  <a:srgbClr val="00608B"/>
                </a:solidFill>
                <a:latin typeface="Arial" charset="0"/>
              </a:defRPr>
            </a:lvl3pPr>
            <a:lvl4pPr algn="l" rtl="0" eaLnBrk="0" fontAlgn="base" hangingPunct="0">
              <a:lnSpc>
                <a:spcPct val="90000"/>
              </a:lnSpc>
              <a:spcBef>
                <a:spcPct val="0"/>
              </a:spcBef>
              <a:spcAft>
                <a:spcPct val="0"/>
              </a:spcAft>
              <a:defRPr sz="2400" b="1">
                <a:solidFill>
                  <a:srgbClr val="00608B"/>
                </a:solidFill>
                <a:latin typeface="Arial" charset="0"/>
              </a:defRPr>
            </a:lvl4pPr>
            <a:lvl5pPr algn="l" rtl="0" eaLnBrk="0" fontAlgn="base" hangingPunct="0">
              <a:lnSpc>
                <a:spcPct val="90000"/>
              </a:lnSpc>
              <a:spcBef>
                <a:spcPct val="0"/>
              </a:spcBef>
              <a:spcAft>
                <a:spcPct val="0"/>
              </a:spcAft>
              <a:defRPr sz="2400" b="1">
                <a:solidFill>
                  <a:srgbClr val="00608B"/>
                </a:solidFill>
                <a:latin typeface="Arial" charset="0"/>
              </a:defRPr>
            </a:lvl5pPr>
            <a:lvl6pPr marL="457200" algn="l" rtl="0" fontAlgn="base">
              <a:lnSpc>
                <a:spcPct val="90000"/>
              </a:lnSpc>
              <a:spcBef>
                <a:spcPct val="0"/>
              </a:spcBef>
              <a:spcAft>
                <a:spcPct val="0"/>
              </a:spcAft>
              <a:defRPr sz="2400" b="1">
                <a:solidFill>
                  <a:srgbClr val="007DD2"/>
                </a:solidFill>
                <a:latin typeface="Arial" charset="0"/>
              </a:defRPr>
            </a:lvl6pPr>
            <a:lvl7pPr marL="914400" algn="l" rtl="0" fontAlgn="base">
              <a:lnSpc>
                <a:spcPct val="90000"/>
              </a:lnSpc>
              <a:spcBef>
                <a:spcPct val="0"/>
              </a:spcBef>
              <a:spcAft>
                <a:spcPct val="0"/>
              </a:spcAft>
              <a:defRPr sz="2400" b="1">
                <a:solidFill>
                  <a:srgbClr val="007DD2"/>
                </a:solidFill>
                <a:latin typeface="Arial" charset="0"/>
              </a:defRPr>
            </a:lvl7pPr>
            <a:lvl8pPr marL="1371600" algn="l" rtl="0" fontAlgn="base">
              <a:lnSpc>
                <a:spcPct val="90000"/>
              </a:lnSpc>
              <a:spcBef>
                <a:spcPct val="0"/>
              </a:spcBef>
              <a:spcAft>
                <a:spcPct val="0"/>
              </a:spcAft>
              <a:defRPr sz="2400" b="1">
                <a:solidFill>
                  <a:srgbClr val="007DD2"/>
                </a:solidFill>
                <a:latin typeface="Arial" charset="0"/>
              </a:defRPr>
            </a:lvl8pPr>
            <a:lvl9pPr marL="1828800" algn="l" rtl="0" fontAlgn="base">
              <a:lnSpc>
                <a:spcPct val="90000"/>
              </a:lnSpc>
              <a:spcBef>
                <a:spcPct val="0"/>
              </a:spcBef>
              <a:spcAft>
                <a:spcPct val="0"/>
              </a:spcAft>
              <a:defRPr sz="2400" b="1">
                <a:solidFill>
                  <a:srgbClr val="007DD2"/>
                </a:solidFill>
                <a:latin typeface="Arial" charset="0"/>
              </a:defRPr>
            </a:lvl9pPr>
          </a:lstStyle>
          <a:p>
            <a:pPr eaLnBrk="1" hangingPunct="1">
              <a:defRPr/>
            </a:pPr>
            <a:r>
              <a:rPr lang="ru-RU" sz="1600" dirty="0" smtClean="0">
                <a:solidFill>
                  <a:schemeClr val="tx1"/>
                </a:solidFill>
                <a:effectLst>
                  <a:outerShdw blurRad="38100" dist="38100" dir="2700000" algn="tl">
                    <a:srgbClr val="C0C0C0"/>
                  </a:outerShdw>
                </a:effectLst>
              </a:rPr>
              <a:t>Зона </a:t>
            </a:r>
            <a:r>
              <a:rPr lang="en-US" sz="1600" dirty="0" smtClean="0">
                <a:solidFill>
                  <a:schemeClr val="tx1"/>
                </a:solidFill>
                <a:effectLst>
                  <a:outerShdw blurRad="38100" dist="38100" dir="2700000" algn="tl">
                    <a:srgbClr val="C0C0C0"/>
                  </a:outerShdw>
                </a:effectLst>
              </a:rPr>
              <a:t>HDA</a:t>
            </a:r>
            <a:endParaRPr lang="ru-RU" sz="1600" dirty="0">
              <a:solidFill>
                <a:schemeClr val="tx1"/>
              </a:solidFill>
              <a:effectLst>
                <a:outerShdw blurRad="38100" dist="38100" dir="2700000" algn="tl">
                  <a:srgbClr val="C0C0C0"/>
                </a:outerShdw>
              </a:effectLst>
            </a:endParaRPr>
          </a:p>
        </p:txBody>
      </p:sp>
      <p:sp>
        <p:nvSpPr>
          <p:cNvPr id="8" name="Заголовок 1"/>
          <p:cNvSpPr txBox="1">
            <a:spLocks/>
          </p:cNvSpPr>
          <p:nvPr/>
        </p:nvSpPr>
        <p:spPr bwMode="auto">
          <a:xfrm>
            <a:off x="8664575" y="2876550"/>
            <a:ext cx="1376363" cy="295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
                <a:solidFill>
                  <a:srgbClr val="000000"/>
                </a:solidFill>
                <a:miter lim="800000"/>
                <a:headEnd/>
                <a:tailEnd/>
              </a14:hiddenLine>
            </a:ext>
          </a:extLst>
        </p:spPr>
        <p:txBody>
          <a:bodyPr lIns="288000" tIns="36000" rIns="72000" bIns="36000" anchor="ctr">
            <a:spAutoFit/>
          </a:bodyPr>
          <a:lstStyle>
            <a:lvl1pPr algn="l" rtl="0" eaLnBrk="0" fontAlgn="base" hangingPunct="0">
              <a:lnSpc>
                <a:spcPct val="90000"/>
              </a:lnSpc>
              <a:spcBef>
                <a:spcPct val="0"/>
              </a:spcBef>
              <a:spcAft>
                <a:spcPct val="0"/>
              </a:spcAft>
              <a:defRPr sz="2400" b="1">
                <a:solidFill>
                  <a:srgbClr val="00608B"/>
                </a:solidFill>
                <a:latin typeface="+mj-lt"/>
                <a:ea typeface="+mj-ea"/>
                <a:cs typeface="+mj-cs"/>
              </a:defRPr>
            </a:lvl1pPr>
            <a:lvl2pPr algn="l" rtl="0" eaLnBrk="0" fontAlgn="base" hangingPunct="0">
              <a:lnSpc>
                <a:spcPct val="90000"/>
              </a:lnSpc>
              <a:spcBef>
                <a:spcPct val="0"/>
              </a:spcBef>
              <a:spcAft>
                <a:spcPct val="0"/>
              </a:spcAft>
              <a:defRPr sz="2400" b="1">
                <a:solidFill>
                  <a:srgbClr val="00608B"/>
                </a:solidFill>
                <a:latin typeface="Arial" charset="0"/>
              </a:defRPr>
            </a:lvl2pPr>
            <a:lvl3pPr algn="l" rtl="0" eaLnBrk="0" fontAlgn="base" hangingPunct="0">
              <a:lnSpc>
                <a:spcPct val="90000"/>
              </a:lnSpc>
              <a:spcBef>
                <a:spcPct val="0"/>
              </a:spcBef>
              <a:spcAft>
                <a:spcPct val="0"/>
              </a:spcAft>
              <a:defRPr sz="2400" b="1">
                <a:solidFill>
                  <a:srgbClr val="00608B"/>
                </a:solidFill>
                <a:latin typeface="Arial" charset="0"/>
              </a:defRPr>
            </a:lvl3pPr>
            <a:lvl4pPr algn="l" rtl="0" eaLnBrk="0" fontAlgn="base" hangingPunct="0">
              <a:lnSpc>
                <a:spcPct val="90000"/>
              </a:lnSpc>
              <a:spcBef>
                <a:spcPct val="0"/>
              </a:spcBef>
              <a:spcAft>
                <a:spcPct val="0"/>
              </a:spcAft>
              <a:defRPr sz="2400" b="1">
                <a:solidFill>
                  <a:srgbClr val="00608B"/>
                </a:solidFill>
                <a:latin typeface="Arial" charset="0"/>
              </a:defRPr>
            </a:lvl4pPr>
            <a:lvl5pPr algn="l" rtl="0" eaLnBrk="0" fontAlgn="base" hangingPunct="0">
              <a:lnSpc>
                <a:spcPct val="90000"/>
              </a:lnSpc>
              <a:spcBef>
                <a:spcPct val="0"/>
              </a:spcBef>
              <a:spcAft>
                <a:spcPct val="0"/>
              </a:spcAft>
              <a:defRPr sz="2400" b="1">
                <a:solidFill>
                  <a:srgbClr val="00608B"/>
                </a:solidFill>
                <a:latin typeface="Arial" charset="0"/>
              </a:defRPr>
            </a:lvl5pPr>
            <a:lvl6pPr marL="457200" algn="l" rtl="0" fontAlgn="base">
              <a:lnSpc>
                <a:spcPct val="90000"/>
              </a:lnSpc>
              <a:spcBef>
                <a:spcPct val="0"/>
              </a:spcBef>
              <a:spcAft>
                <a:spcPct val="0"/>
              </a:spcAft>
              <a:defRPr sz="2400" b="1">
                <a:solidFill>
                  <a:srgbClr val="007DD2"/>
                </a:solidFill>
                <a:latin typeface="Arial" charset="0"/>
              </a:defRPr>
            </a:lvl6pPr>
            <a:lvl7pPr marL="914400" algn="l" rtl="0" fontAlgn="base">
              <a:lnSpc>
                <a:spcPct val="90000"/>
              </a:lnSpc>
              <a:spcBef>
                <a:spcPct val="0"/>
              </a:spcBef>
              <a:spcAft>
                <a:spcPct val="0"/>
              </a:spcAft>
              <a:defRPr sz="2400" b="1">
                <a:solidFill>
                  <a:srgbClr val="007DD2"/>
                </a:solidFill>
                <a:latin typeface="Arial" charset="0"/>
              </a:defRPr>
            </a:lvl7pPr>
            <a:lvl8pPr marL="1371600" algn="l" rtl="0" fontAlgn="base">
              <a:lnSpc>
                <a:spcPct val="90000"/>
              </a:lnSpc>
              <a:spcBef>
                <a:spcPct val="0"/>
              </a:spcBef>
              <a:spcAft>
                <a:spcPct val="0"/>
              </a:spcAft>
              <a:defRPr sz="2400" b="1">
                <a:solidFill>
                  <a:srgbClr val="007DD2"/>
                </a:solidFill>
                <a:latin typeface="Arial" charset="0"/>
              </a:defRPr>
            </a:lvl8pPr>
            <a:lvl9pPr marL="1828800" algn="l" rtl="0" fontAlgn="base">
              <a:lnSpc>
                <a:spcPct val="90000"/>
              </a:lnSpc>
              <a:spcBef>
                <a:spcPct val="0"/>
              </a:spcBef>
              <a:spcAft>
                <a:spcPct val="0"/>
              </a:spcAft>
              <a:defRPr sz="2400" b="1">
                <a:solidFill>
                  <a:srgbClr val="007DD2"/>
                </a:solidFill>
                <a:latin typeface="Arial" charset="0"/>
              </a:defRPr>
            </a:lvl9pPr>
          </a:lstStyle>
          <a:p>
            <a:pPr eaLnBrk="1" hangingPunct="1">
              <a:defRPr/>
            </a:pPr>
            <a:r>
              <a:rPr lang="ru-RU" sz="1600" dirty="0" smtClean="0">
                <a:solidFill>
                  <a:schemeClr val="tx1"/>
                </a:solidFill>
                <a:effectLst>
                  <a:outerShdw blurRad="38100" dist="38100" dir="2700000" algn="tl">
                    <a:srgbClr val="C0C0C0"/>
                  </a:outerShdw>
                </a:effectLst>
              </a:rPr>
              <a:t>Зона </a:t>
            </a:r>
            <a:r>
              <a:rPr lang="en-US" sz="1600" dirty="0" smtClean="0">
                <a:solidFill>
                  <a:schemeClr val="tx1"/>
                </a:solidFill>
                <a:effectLst>
                  <a:outerShdw blurRad="38100" dist="38100" dir="2700000" algn="tl">
                    <a:srgbClr val="C0C0C0"/>
                  </a:outerShdw>
                </a:effectLst>
              </a:rPr>
              <a:t>MDA</a:t>
            </a:r>
            <a:endParaRPr lang="ru-RU" sz="1600" dirty="0">
              <a:solidFill>
                <a:schemeClr val="tx1"/>
              </a:solidFill>
              <a:effectLst>
                <a:outerShdw blurRad="38100" dist="38100" dir="2700000" algn="tl">
                  <a:srgbClr val="C0C0C0"/>
                </a:outerShdw>
              </a:effectLst>
            </a:endParaRPr>
          </a:p>
        </p:txBody>
      </p:sp>
      <p:sp>
        <p:nvSpPr>
          <p:cNvPr id="9" name="Заголовок 1"/>
          <p:cNvSpPr txBox="1">
            <a:spLocks/>
          </p:cNvSpPr>
          <p:nvPr/>
        </p:nvSpPr>
        <p:spPr bwMode="auto">
          <a:xfrm>
            <a:off x="5046663" y="2876550"/>
            <a:ext cx="1376362" cy="295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
                <a:solidFill>
                  <a:srgbClr val="000000"/>
                </a:solidFill>
                <a:miter lim="800000"/>
                <a:headEnd/>
                <a:tailEnd/>
              </a14:hiddenLine>
            </a:ext>
          </a:extLst>
        </p:spPr>
        <p:txBody>
          <a:bodyPr lIns="288000" tIns="36000" rIns="72000" bIns="36000" anchor="ctr">
            <a:spAutoFit/>
          </a:bodyPr>
          <a:lstStyle>
            <a:lvl1pPr algn="l" rtl="0" eaLnBrk="0" fontAlgn="base" hangingPunct="0">
              <a:lnSpc>
                <a:spcPct val="90000"/>
              </a:lnSpc>
              <a:spcBef>
                <a:spcPct val="0"/>
              </a:spcBef>
              <a:spcAft>
                <a:spcPct val="0"/>
              </a:spcAft>
              <a:defRPr sz="2400" b="1">
                <a:solidFill>
                  <a:srgbClr val="00608B"/>
                </a:solidFill>
                <a:latin typeface="+mj-lt"/>
                <a:ea typeface="+mj-ea"/>
                <a:cs typeface="+mj-cs"/>
              </a:defRPr>
            </a:lvl1pPr>
            <a:lvl2pPr algn="l" rtl="0" eaLnBrk="0" fontAlgn="base" hangingPunct="0">
              <a:lnSpc>
                <a:spcPct val="90000"/>
              </a:lnSpc>
              <a:spcBef>
                <a:spcPct val="0"/>
              </a:spcBef>
              <a:spcAft>
                <a:spcPct val="0"/>
              </a:spcAft>
              <a:defRPr sz="2400" b="1">
                <a:solidFill>
                  <a:srgbClr val="00608B"/>
                </a:solidFill>
                <a:latin typeface="Arial" charset="0"/>
              </a:defRPr>
            </a:lvl2pPr>
            <a:lvl3pPr algn="l" rtl="0" eaLnBrk="0" fontAlgn="base" hangingPunct="0">
              <a:lnSpc>
                <a:spcPct val="90000"/>
              </a:lnSpc>
              <a:spcBef>
                <a:spcPct val="0"/>
              </a:spcBef>
              <a:spcAft>
                <a:spcPct val="0"/>
              </a:spcAft>
              <a:defRPr sz="2400" b="1">
                <a:solidFill>
                  <a:srgbClr val="00608B"/>
                </a:solidFill>
                <a:latin typeface="Arial" charset="0"/>
              </a:defRPr>
            </a:lvl3pPr>
            <a:lvl4pPr algn="l" rtl="0" eaLnBrk="0" fontAlgn="base" hangingPunct="0">
              <a:lnSpc>
                <a:spcPct val="90000"/>
              </a:lnSpc>
              <a:spcBef>
                <a:spcPct val="0"/>
              </a:spcBef>
              <a:spcAft>
                <a:spcPct val="0"/>
              </a:spcAft>
              <a:defRPr sz="2400" b="1">
                <a:solidFill>
                  <a:srgbClr val="00608B"/>
                </a:solidFill>
                <a:latin typeface="Arial" charset="0"/>
              </a:defRPr>
            </a:lvl4pPr>
            <a:lvl5pPr algn="l" rtl="0" eaLnBrk="0" fontAlgn="base" hangingPunct="0">
              <a:lnSpc>
                <a:spcPct val="90000"/>
              </a:lnSpc>
              <a:spcBef>
                <a:spcPct val="0"/>
              </a:spcBef>
              <a:spcAft>
                <a:spcPct val="0"/>
              </a:spcAft>
              <a:defRPr sz="2400" b="1">
                <a:solidFill>
                  <a:srgbClr val="00608B"/>
                </a:solidFill>
                <a:latin typeface="Arial" charset="0"/>
              </a:defRPr>
            </a:lvl5pPr>
            <a:lvl6pPr marL="457200" algn="l" rtl="0" fontAlgn="base">
              <a:lnSpc>
                <a:spcPct val="90000"/>
              </a:lnSpc>
              <a:spcBef>
                <a:spcPct val="0"/>
              </a:spcBef>
              <a:spcAft>
                <a:spcPct val="0"/>
              </a:spcAft>
              <a:defRPr sz="2400" b="1">
                <a:solidFill>
                  <a:srgbClr val="007DD2"/>
                </a:solidFill>
                <a:latin typeface="Arial" charset="0"/>
              </a:defRPr>
            </a:lvl6pPr>
            <a:lvl7pPr marL="914400" algn="l" rtl="0" fontAlgn="base">
              <a:lnSpc>
                <a:spcPct val="90000"/>
              </a:lnSpc>
              <a:spcBef>
                <a:spcPct val="0"/>
              </a:spcBef>
              <a:spcAft>
                <a:spcPct val="0"/>
              </a:spcAft>
              <a:defRPr sz="2400" b="1">
                <a:solidFill>
                  <a:srgbClr val="007DD2"/>
                </a:solidFill>
                <a:latin typeface="Arial" charset="0"/>
              </a:defRPr>
            </a:lvl7pPr>
            <a:lvl8pPr marL="1371600" algn="l" rtl="0" fontAlgn="base">
              <a:lnSpc>
                <a:spcPct val="90000"/>
              </a:lnSpc>
              <a:spcBef>
                <a:spcPct val="0"/>
              </a:spcBef>
              <a:spcAft>
                <a:spcPct val="0"/>
              </a:spcAft>
              <a:defRPr sz="2400" b="1">
                <a:solidFill>
                  <a:srgbClr val="007DD2"/>
                </a:solidFill>
                <a:latin typeface="Arial" charset="0"/>
              </a:defRPr>
            </a:lvl8pPr>
            <a:lvl9pPr marL="1828800" algn="l" rtl="0" fontAlgn="base">
              <a:lnSpc>
                <a:spcPct val="90000"/>
              </a:lnSpc>
              <a:spcBef>
                <a:spcPct val="0"/>
              </a:spcBef>
              <a:spcAft>
                <a:spcPct val="0"/>
              </a:spcAft>
              <a:defRPr sz="2400" b="1">
                <a:solidFill>
                  <a:srgbClr val="007DD2"/>
                </a:solidFill>
                <a:latin typeface="Arial" charset="0"/>
              </a:defRPr>
            </a:lvl9pPr>
          </a:lstStyle>
          <a:p>
            <a:pPr eaLnBrk="1" hangingPunct="1">
              <a:defRPr/>
            </a:pPr>
            <a:r>
              <a:rPr lang="ru-RU" sz="1600" dirty="0" smtClean="0">
                <a:solidFill>
                  <a:schemeClr val="tx1"/>
                </a:solidFill>
                <a:effectLst>
                  <a:outerShdw blurRad="38100" dist="38100" dir="2700000" algn="tl">
                    <a:srgbClr val="C0C0C0"/>
                  </a:outerShdw>
                </a:effectLst>
              </a:rPr>
              <a:t>Зона </a:t>
            </a:r>
            <a:r>
              <a:rPr lang="en-US" sz="1600" dirty="0" smtClean="0">
                <a:solidFill>
                  <a:schemeClr val="tx1"/>
                </a:solidFill>
                <a:effectLst>
                  <a:outerShdw blurRad="38100" dist="38100" dir="2700000" algn="tl">
                    <a:srgbClr val="C0C0C0"/>
                  </a:outerShdw>
                </a:effectLst>
              </a:rPr>
              <a:t>MDA</a:t>
            </a:r>
            <a:endParaRPr lang="ru-RU" sz="1600" dirty="0">
              <a:solidFill>
                <a:schemeClr val="tx1"/>
              </a:solidFill>
              <a:effectLst>
                <a:outerShdw blurRad="38100" dist="38100" dir="2700000" algn="tl">
                  <a:srgbClr val="C0C0C0"/>
                </a:outerShdw>
              </a:effectLst>
            </a:endParaRPr>
          </a:p>
        </p:txBody>
      </p:sp>
      <p:sp>
        <p:nvSpPr>
          <p:cNvPr id="10" name="Заголовок 1"/>
          <p:cNvSpPr txBox="1">
            <a:spLocks/>
          </p:cNvSpPr>
          <p:nvPr/>
        </p:nvSpPr>
        <p:spPr bwMode="auto">
          <a:xfrm>
            <a:off x="2297113" y="4364038"/>
            <a:ext cx="1368425" cy="293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
                <a:solidFill>
                  <a:srgbClr val="000000"/>
                </a:solidFill>
                <a:miter lim="800000"/>
                <a:headEnd/>
                <a:tailEnd/>
              </a14:hiddenLine>
            </a:ext>
          </a:extLst>
        </p:spPr>
        <p:txBody>
          <a:bodyPr lIns="288000" tIns="36000" rIns="72000" bIns="36000" anchor="ctr">
            <a:spAutoFit/>
          </a:bodyPr>
          <a:lstStyle>
            <a:lvl1pPr algn="l" rtl="0" eaLnBrk="0" fontAlgn="base" hangingPunct="0">
              <a:lnSpc>
                <a:spcPct val="90000"/>
              </a:lnSpc>
              <a:spcBef>
                <a:spcPct val="0"/>
              </a:spcBef>
              <a:spcAft>
                <a:spcPct val="0"/>
              </a:spcAft>
              <a:defRPr sz="2400" b="1">
                <a:solidFill>
                  <a:srgbClr val="00608B"/>
                </a:solidFill>
                <a:latin typeface="+mj-lt"/>
                <a:ea typeface="+mj-ea"/>
                <a:cs typeface="+mj-cs"/>
              </a:defRPr>
            </a:lvl1pPr>
            <a:lvl2pPr algn="l" rtl="0" eaLnBrk="0" fontAlgn="base" hangingPunct="0">
              <a:lnSpc>
                <a:spcPct val="90000"/>
              </a:lnSpc>
              <a:spcBef>
                <a:spcPct val="0"/>
              </a:spcBef>
              <a:spcAft>
                <a:spcPct val="0"/>
              </a:spcAft>
              <a:defRPr sz="2400" b="1">
                <a:solidFill>
                  <a:srgbClr val="00608B"/>
                </a:solidFill>
                <a:latin typeface="Arial" charset="0"/>
              </a:defRPr>
            </a:lvl2pPr>
            <a:lvl3pPr algn="l" rtl="0" eaLnBrk="0" fontAlgn="base" hangingPunct="0">
              <a:lnSpc>
                <a:spcPct val="90000"/>
              </a:lnSpc>
              <a:spcBef>
                <a:spcPct val="0"/>
              </a:spcBef>
              <a:spcAft>
                <a:spcPct val="0"/>
              </a:spcAft>
              <a:defRPr sz="2400" b="1">
                <a:solidFill>
                  <a:srgbClr val="00608B"/>
                </a:solidFill>
                <a:latin typeface="Arial" charset="0"/>
              </a:defRPr>
            </a:lvl3pPr>
            <a:lvl4pPr algn="l" rtl="0" eaLnBrk="0" fontAlgn="base" hangingPunct="0">
              <a:lnSpc>
                <a:spcPct val="90000"/>
              </a:lnSpc>
              <a:spcBef>
                <a:spcPct val="0"/>
              </a:spcBef>
              <a:spcAft>
                <a:spcPct val="0"/>
              </a:spcAft>
              <a:defRPr sz="2400" b="1">
                <a:solidFill>
                  <a:srgbClr val="00608B"/>
                </a:solidFill>
                <a:latin typeface="Arial" charset="0"/>
              </a:defRPr>
            </a:lvl4pPr>
            <a:lvl5pPr algn="l" rtl="0" eaLnBrk="0" fontAlgn="base" hangingPunct="0">
              <a:lnSpc>
                <a:spcPct val="90000"/>
              </a:lnSpc>
              <a:spcBef>
                <a:spcPct val="0"/>
              </a:spcBef>
              <a:spcAft>
                <a:spcPct val="0"/>
              </a:spcAft>
              <a:defRPr sz="2400" b="1">
                <a:solidFill>
                  <a:srgbClr val="00608B"/>
                </a:solidFill>
                <a:latin typeface="Arial" charset="0"/>
              </a:defRPr>
            </a:lvl5pPr>
            <a:lvl6pPr marL="457200" algn="l" rtl="0" fontAlgn="base">
              <a:lnSpc>
                <a:spcPct val="90000"/>
              </a:lnSpc>
              <a:spcBef>
                <a:spcPct val="0"/>
              </a:spcBef>
              <a:spcAft>
                <a:spcPct val="0"/>
              </a:spcAft>
              <a:defRPr sz="2400" b="1">
                <a:solidFill>
                  <a:srgbClr val="007DD2"/>
                </a:solidFill>
                <a:latin typeface="Arial" charset="0"/>
              </a:defRPr>
            </a:lvl6pPr>
            <a:lvl7pPr marL="914400" algn="l" rtl="0" fontAlgn="base">
              <a:lnSpc>
                <a:spcPct val="90000"/>
              </a:lnSpc>
              <a:spcBef>
                <a:spcPct val="0"/>
              </a:spcBef>
              <a:spcAft>
                <a:spcPct val="0"/>
              </a:spcAft>
              <a:defRPr sz="2400" b="1">
                <a:solidFill>
                  <a:srgbClr val="007DD2"/>
                </a:solidFill>
                <a:latin typeface="Arial" charset="0"/>
              </a:defRPr>
            </a:lvl7pPr>
            <a:lvl8pPr marL="1371600" algn="l" rtl="0" fontAlgn="base">
              <a:lnSpc>
                <a:spcPct val="90000"/>
              </a:lnSpc>
              <a:spcBef>
                <a:spcPct val="0"/>
              </a:spcBef>
              <a:spcAft>
                <a:spcPct val="0"/>
              </a:spcAft>
              <a:defRPr sz="2400" b="1">
                <a:solidFill>
                  <a:srgbClr val="007DD2"/>
                </a:solidFill>
                <a:latin typeface="Arial" charset="0"/>
              </a:defRPr>
            </a:lvl8pPr>
            <a:lvl9pPr marL="1828800" algn="l" rtl="0" fontAlgn="base">
              <a:lnSpc>
                <a:spcPct val="90000"/>
              </a:lnSpc>
              <a:spcBef>
                <a:spcPct val="0"/>
              </a:spcBef>
              <a:spcAft>
                <a:spcPct val="0"/>
              </a:spcAft>
              <a:defRPr sz="2400" b="1">
                <a:solidFill>
                  <a:srgbClr val="007DD2"/>
                </a:solidFill>
                <a:latin typeface="Arial" charset="0"/>
              </a:defRPr>
            </a:lvl9pPr>
          </a:lstStyle>
          <a:p>
            <a:pPr eaLnBrk="1" hangingPunct="1">
              <a:defRPr/>
            </a:pPr>
            <a:r>
              <a:rPr lang="ru-RU" sz="1600" dirty="0" smtClean="0">
                <a:solidFill>
                  <a:schemeClr val="tx1"/>
                </a:solidFill>
                <a:effectLst>
                  <a:outerShdw blurRad="38100" dist="38100" dir="2700000" algn="tl">
                    <a:srgbClr val="C0C0C0"/>
                  </a:outerShdw>
                </a:effectLst>
              </a:rPr>
              <a:t>Зона </a:t>
            </a:r>
            <a:r>
              <a:rPr lang="en-US" sz="1600" dirty="0" smtClean="0">
                <a:solidFill>
                  <a:schemeClr val="tx1"/>
                </a:solidFill>
                <a:effectLst>
                  <a:outerShdw blurRad="38100" dist="38100" dir="2700000" algn="tl">
                    <a:srgbClr val="C0C0C0"/>
                  </a:outerShdw>
                </a:effectLst>
              </a:rPr>
              <a:t>HDA</a:t>
            </a:r>
            <a:endParaRPr lang="ru-RU" sz="1600" dirty="0">
              <a:solidFill>
                <a:schemeClr val="tx1"/>
              </a:solidFill>
              <a:effectLst>
                <a:outerShdw blurRad="38100" dist="38100" dir="2700000" algn="tl">
                  <a:srgbClr val="C0C0C0"/>
                </a:outerShdw>
              </a:effectLst>
            </a:endParaRPr>
          </a:p>
        </p:txBody>
      </p:sp>
    </p:spTree>
    <p:extLst>
      <p:ext uri="{BB962C8B-B14F-4D97-AF65-F5344CB8AC3E}">
        <p14:creationId xmlns:p14="http://schemas.microsoft.com/office/powerpoint/2010/main" xmlns="" val="5461853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596900"/>
            <a:ext cx="8278813" cy="5281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 Box 11"/>
          <p:cNvSpPr txBox="1">
            <a:spLocks noChangeArrowheads="1"/>
          </p:cNvSpPr>
          <p:nvPr/>
        </p:nvSpPr>
        <p:spPr bwMode="auto">
          <a:xfrm>
            <a:off x="8186738" y="1222375"/>
            <a:ext cx="4156075" cy="2554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sz="1600" b="1">
                <a:solidFill>
                  <a:schemeClr val="tx1"/>
                </a:solidFill>
                <a:latin typeface="Arial Narrow" pitchFamily="34" charset="0"/>
              </a:defRPr>
            </a:lvl1pPr>
            <a:lvl2pPr marL="742950" indent="-285750">
              <a:defRPr sz="1600" b="1">
                <a:solidFill>
                  <a:schemeClr val="tx1"/>
                </a:solidFill>
                <a:latin typeface="Arial Narrow" pitchFamily="34" charset="0"/>
              </a:defRPr>
            </a:lvl2pPr>
            <a:lvl3pPr marL="1143000" indent="-228600">
              <a:defRPr sz="1600" b="1">
                <a:solidFill>
                  <a:schemeClr val="tx1"/>
                </a:solidFill>
                <a:latin typeface="Arial Narrow" pitchFamily="34" charset="0"/>
              </a:defRPr>
            </a:lvl3pPr>
            <a:lvl4pPr marL="1600200" indent="-228600">
              <a:defRPr sz="1600" b="1">
                <a:solidFill>
                  <a:schemeClr val="tx1"/>
                </a:solidFill>
                <a:latin typeface="Arial Narrow" pitchFamily="34" charset="0"/>
              </a:defRPr>
            </a:lvl4pPr>
            <a:lvl5pPr marL="2057400" indent="-228600">
              <a:defRPr sz="1600" b="1">
                <a:solidFill>
                  <a:schemeClr val="tx1"/>
                </a:solidFill>
                <a:latin typeface="Arial Narrow" pitchFamily="34" charset="0"/>
              </a:defRPr>
            </a:lvl5pPr>
            <a:lvl6pPr marL="2514600" indent="-228600" eaLnBrk="0" fontAlgn="base" hangingPunct="0">
              <a:spcBef>
                <a:spcPct val="0"/>
              </a:spcBef>
              <a:spcAft>
                <a:spcPct val="0"/>
              </a:spcAft>
              <a:defRPr sz="1600" b="1">
                <a:solidFill>
                  <a:schemeClr val="tx1"/>
                </a:solidFill>
                <a:latin typeface="Arial Narrow" pitchFamily="34" charset="0"/>
              </a:defRPr>
            </a:lvl6pPr>
            <a:lvl7pPr marL="2971800" indent="-228600" eaLnBrk="0" fontAlgn="base" hangingPunct="0">
              <a:spcBef>
                <a:spcPct val="0"/>
              </a:spcBef>
              <a:spcAft>
                <a:spcPct val="0"/>
              </a:spcAft>
              <a:defRPr sz="1600" b="1">
                <a:solidFill>
                  <a:schemeClr val="tx1"/>
                </a:solidFill>
                <a:latin typeface="Arial Narrow" pitchFamily="34" charset="0"/>
              </a:defRPr>
            </a:lvl7pPr>
            <a:lvl8pPr marL="3429000" indent="-228600" eaLnBrk="0" fontAlgn="base" hangingPunct="0">
              <a:spcBef>
                <a:spcPct val="0"/>
              </a:spcBef>
              <a:spcAft>
                <a:spcPct val="0"/>
              </a:spcAft>
              <a:defRPr sz="1600" b="1">
                <a:solidFill>
                  <a:schemeClr val="tx1"/>
                </a:solidFill>
                <a:latin typeface="Arial Narrow" pitchFamily="34" charset="0"/>
              </a:defRPr>
            </a:lvl8pPr>
            <a:lvl9pPr marL="3886200" indent="-228600" eaLnBrk="0" fontAlgn="base" hangingPunct="0">
              <a:spcBef>
                <a:spcPct val="0"/>
              </a:spcBef>
              <a:spcAft>
                <a:spcPct val="0"/>
              </a:spcAft>
              <a:defRPr sz="1600" b="1">
                <a:solidFill>
                  <a:schemeClr val="tx1"/>
                </a:solidFill>
                <a:latin typeface="Arial Narrow" pitchFamily="34" charset="0"/>
              </a:defRPr>
            </a:lvl9pPr>
          </a:lstStyle>
          <a:p>
            <a:pPr marL="285750" indent="-285750" eaLnBrk="1" hangingPunct="1">
              <a:buFont typeface="Wingdings" pitchFamily="2" charset="2"/>
              <a:buChar char="Ø"/>
              <a:defRPr/>
            </a:pPr>
            <a:r>
              <a:rPr lang="ru-RU" dirty="0" smtClean="0">
                <a:solidFill>
                  <a:srgbClr val="00608B"/>
                </a:solidFill>
                <a:cs typeface="Arial" charset="0"/>
              </a:rPr>
              <a:t>Защита от протечек</a:t>
            </a:r>
          </a:p>
          <a:p>
            <a:pPr marL="285750" indent="-285750" eaLnBrk="1" hangingPunct="1">
              <a:buFont typeface="Wingdings" pitchFamily="2" charset="2"/>
              <a:buChar char="Ø"/>
              <a:defRPr/>
            </a:pPr>
            <a:r>
              <a:rPr lang="ru-RU" dirty="0" smtClean="0">
                <a:solidFill>
                  <a:srgbClr val="00608B"/>
                </a:solidFill>
                <a:cs typeface="Arial" charset="0"/>
              </a:rPr>
              <a:t>Контроль температуры и влажности</a:t>
            </a:r>
          </a:p>
          <a:p>
            <a:pPr marL="285750" indent="-285750" eaLnBrk="1" hangingPunct="1">
              <a:buFont typeface="Wingdings" pitchFamily="2" charset="2"/>
              <a:buChar char="Ø"/>
              <a:defRPr/>
            </a:pPr>
            <a:r>
              <a:rPr lang="ru-RU" dirty="0" smtClean="0">
                <a:solidFill>
                  <a:srgbClr val="00608B"/>
                </a:solidFill>
                <a:cs typeface="Arial" charset="0"/>
              </a:rPr>
              <a:t>Контроль системы энергоснабжения</a:t>
            </a:r>
          </a:p>
          <a:p>
            <a:pPr marL="285750" indent="-285750" eaLnBrk="1" hangingPunct="1">
              <a:buFont typeface="Wingdings" pitchFamily="2" charset="2"/>
              <a:buChar char="Ø"/>
              <a:defRPr/>
            </a:pPr>
            <a:r>
              <a:rPr lang="ru-RU" dirty="0" smtClean="0">
                <a:solidFill>
                  <a:srgbClr val="00608B"/>
                </a:solidFill>
                <a:cs typeface="Arial" charset="0"/>
              </a:rPr>
              <a:t>Контроль системы холодоснабжения</a:t>
            </a:r>
          </a:p>
          <a:p>
            <a:pPr marL="285750" indent="-285750" eaLnBrk="1" hangingPunct="1">
              <a:buFont typeface="Wingdings" pitchFamily="2" charset="2"/>
              <a:buChar char="Ø"/>
              <a:defRPr/>
            </a:pPr>
            <a:r>
              <a:rPr lang="ru-RU" dirty="0" smtClean="0">
                <a:solidFill>
                  <a:srgbClr val="00608B"/>
                </a:solidFill>
                <a:cs typeface="Arial" charset="0"/>
              </a:rPr>
              <a:t>Контроль механических систем </a:t>
            </a:r>
            <a:r>
              <a:rPr lang="en-US" dirty="0" smtClean="0">
                <a:solidFill>
                  <a:srgbClr val="00608B"/>
                </a:solidFill>
                <a:cs typeface="Arial" charset="0"/>
              </a:rPr>
              <a:t>HVAC</a:t>
            </a:r>
            <a:r>
              <a:rPr lang="ru-RU" dirty="0" smtClean="0">
                <a:solidFill>
                  <a:srgbClr val="00608B"/>
                </a:solidFill>
                <a:cs typeface="Arial" charset="0"/>
              </a:rPr>
              <a:t> и </a:t>
            </a:r>
            <a:r>
              <a:rPr lang="en-US" dirty="0" smtClean="0">
                <a:solidFill>
                  <a:srgbClr val="00608B"/>
                </a:solidFill>
                <a:cs typeface="Arial" charset="0"/>
              </a:rPr>
              <a:t> </a:t>
            </a:r>
            <a:r>
              <a:rPr lang="ru-RU" dirty="0" smtClean="0">
                <a:solidFill>
                  <a:srgbClr val="00608B"/>
                </a:solidFill>
                <a:cs typeface="Arial" charset="0"/>
              </a:rPr>
              <a:t>ВК</a:t>
            </a:r>
          </a:p>
          <a:p>
            <a:pPr marL="285750" indent="-285750" eaLnBrk="1" hangingPunct="1">
              <a:buFont typeface="Wingdings" pitchFamily="2" charset="2"/>
              <a:buChar char="Ø"/>
              <a:defRPr/>
            </a:pPr>
            <a:r>
              <a:rPr lang="ru-RU" dirty="0" smtClean="0">
                <a:solidFill>
                  <a:srgbClr val="00608B"/>
                </a:solidFill>
                <a:cs typeface="Arial" charset="0"/>
              </a:rPr>
              <a:t>Контроль аварийных ситуаций всех СИО</a:t>
            </a:r>
          </a:p>
          <a:p>
            <a:pPr marL="285750" indent="-285750" eaLnBrk="1" hangingPunct="1">
              <a:buFont typeface="Wingdings" pitchFamily="2" charset="2"/>
              <a:buChar char="Ø"/>
              <a:defRPr/>
            </a:pPr>
            <a:r>
              <a:rPr lang="ru-RU" dirty="0" smtClean="0">
                <a:solidFill>
                  <a:srgbClr val="00608B"/>
                </a:solidFill>
                <a:cs typeface="Arial" charset="0"/>
              </a:rPr>
              <a:t>Контроль противопожарной ситуации в ЦОДе</a:t>
            </a:r>
          </a:p>
          <a:p>
            <a:pPr marL="285750" indent="-285750" eaLnBrk="1" hangingPunct="1">
              <a:buFont typeface="Wingdings" pitchFamily="2" charset="2"/>
              <a:buChar char="Ø"/>
              <a:defRPr/>
            </a:pPr>
            <a:r>
              <a:rPr lang="ru-RU" dirty="0" smtClean="0">
                <a:solidFill>
                  <a:srgbClr val="00608B"/>
                </a:solidFill>
                <a:cs typeface="Arial" charset="0"/>
              </a:rPr>
              <a:t>Контроль систем безопасности</a:t>
            </a:r>
          </a:p>
          <a:p>
            <a:pPr eaLnBrk="1" hangingPunct="1">
              <a:buFontTx/>
              <a:buChar char="-"/>
              <a:defRPr/>
            </a:pPr>
            <a:endParaRPr lang="ru-RU" dirty="0" smtClean="0">
              <a:cs typeface="Arial" charset="0"/>
            </a:endParaRPr>
          </a:p>
        </p:txBody>
      </p:sp>
      <p:sp>
        <p:nvSpPr>
          <p:cNvPr id="8" name="Text Box 11"/>
          <p:cNvSpPr txBox="1">
            <a:spLocks noChangeArrowheads="1"/>
          </p:cNvSpPr>
          <p:nvPr/>
        </p:nvSpPr>
        <p:spPr bwMode="auto">
          <a:xfrm>
            <a:off x="6961188" y="4443413"/>
            <a:ext cx="5041900" cy="203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sz="1600" b="1">
                <a:solidFill>
                  <a:schemeClr val="tx1"/>
                </a:solidFill>
                <a:latin typeface="Arial Narrow" pitchFamily="34" charset="0"/>
              </a:defRPr>
            </a:lvl1pPr>
            <a:lvl2pPr marL="742950" indent="-285750">
              <a:defRPr sz="1600" b="1">
                <a:solidFill>
                  <a:schemeClr val="tx1"/>
                </a:solidFill>
                <a:latin typeface="Arial Narrow" pitchFamily="34" charset="0"/>
              </a:defRPr>
            </a:lvl2pPr>
            <a:lvl3pPr marL="1143000" indent="-228600">
              <a:defRPr sz="1600" b="1">
                <a:solidFill>
                  <a:schemeClr val="tx1"/>
                </a:solidFill>
                <a:latin typeface="Arial Narrow" pitchFamily="34" charset="0"/>
              </a:defRPr>
            </a:lvl3pPr>
            <a:lvl4pPr marL="1600200" indent="-228600">
              <a:defRPr sz="1600" b="1">
                <a:solidFill>
                  <a:schemeClr val="tx1"/>
                </a:solidFill>
                <a:latin typeface="Arial Narrow" pitchFamily="34" charset="0"/>
              </a:defRPr>
            </a:lvl4pPr>
            <a:lvl5pPr marL="2057400" indent="-228600">
              <a:defRPr sz="1600" b="1">
                <a:solidFill>
                  <a:schemeClr val="tx1"/>
                </a:solidFill>
                <a:latin typeface="Arial Narrow" pitchFamily="34" charset="0"/>
              </a:defRPr>
            </a:lvl5pPr>
            <a:lvl6pPr marL="2514600" indent="-228600" eaLnBrk="0" fontAlgn="base" hangingPunct="0">
              <a:spcBef>
                <a:spcPct val="0"/>
              </a:spcBef>
              <a:spcAft>
                <a:spcPct val="0"/>
              </a:spcAft>
              <a:defRPr sz="1600" b="1">
                <a:solidFill>
                  <a:schemeClr val="tx1"/>
                </a:solidFill>
                <a:latin typeface="Arial Narrow" pitchFamily="34" charset="0"/>
              </a:defRPr>
            </a:lvl6pPr>
            <a:lvl7pPr marL="2971800" indent="-228600" eaLnBrk="0" fontAlgn="base" hangingPunct="0">
              <a:spcBef>
                <a:spcPct val="0"/>
              </a:spcBef>
              <a:spcAft>
                <a:spcPct val="0"/>
              </a:spcAft>
              <a:defRPr sz="1600" b="1">
                <a:solidFill>
                  <a:schemeClr val="tx1"/>
                </a:solidFill>
                <a:latin typeface="Arial Narrow" pitchFamily="34" charset="0"/>
              </a:defRPr>
            </a:lvl7pPr>
            <a:lvl8pPr marL="3429000" indent="-228600" eaLnBrk="0" fontAlgn="base" hangingPunct="0">
              <a:spcBef>
                <a:spcPct val="0"/>
              </a:spcBef>
              <a:spcAft>
                <a:spcPct val="0"/>
              </a:spcAft>
              <a:defRPr sz="1600" b="1">
                <a:solidFill>
                  <a:schemeClr val="tx1"/>
                </a:solidFill>
                <a:latin typeface="Arial Narrow" pitchFamily="34" charset="0"/>
              </a:defRPr>
            </a:lvl8pPr>
            <a:lvl9pPr marL="3886200" indent="-228600" eaLnBrk="0" fontAlgn="base" hangingPunct="0">
              <a:spcBef>
                <a:spcPct val="0"/>
              </a:spcBef>
              <a:spcAft>
                <a:spcPct val="0"/>
              </a:spcAft>
              <a:defRPr sz="1600" b="1">
                <a:solidFill>
                  <a:schemeClr val="tx1"/>
                </a:solidFill>
                <a:latin typeface="Arial Narrow" pitchFamily="34" charset="0"/>
              </a:defRPr>
            </a:lvl9pPr>
          </a:lstStyle>
          <a:p>
            <a:pPr marL="571500" indent="-285750" algn="just" eaLnBrk="1" hangingPunct="1">
              <a:buFont typeface="Wingdings" panose="05000000000000000000" pitchFamily="2" charset="2"/>
              <a:buChar char="q"/>
              <a:defRPr/>
            </a:pPr>
            <a:r>
              <a:rPr lang="ru-RU" sz="1800" dirty="0" smtClean="0">
                <a:cs typeface="Arial" charset="0"/>
              </a:rPr>
              <a:t>Единый интерфейс верхнего уровня </a:t>
            </a:r>
          </a:p>
          <a:p>
            <a:pPr marL="571500" indent="-285750" algn="just" eaLnBrk="1" hangingPunct="1">
              <a:buFont typeface="Wingdings" panose="05000000000000000000" pitchFamily="2" charset="2"/>
              <a:buChar char="q"/>
              <a:defRPr/>
            </a:pPr>
            <a:r>
              <a:rPr lang="ru-RU" sz="1800" dirty="0" smtClean="0">
                <a:cs typeface="Arial" charset="0"/>
              </a:rPr>
              <a:t>Сбор данных по разным протоколам в рамках одного программно-аппаратного комплекса</a:t>
            </a:r>
          </a:p>
          <a:p>
            <a:pPr marL="571500" indent="-285750" algn="just" eaLnBrk="1" hangingPunct="1">
              <a:buFont typeface="Wingdings" panose="05000000000000000000" pitchFamily="2" charset="2"/>
              <a:buChar char="q"/>
              <a:defRPr/>
            </a:pPr>
            <a:r>
              <a:rPr lang="ru-RU" sz="1800" dirty="0" smtClean="0">
                <a:cs typeface="Arial" charset="0"/>
              </a:rPr>
              <a:t>Высокая отказоустойчивость</a:t>
            </a:r>
          </a:p>
          <a:p>
            <a:pPr marL="571500" indent="-285750" algn="just" eaLnBrk="1" hangingPunct="1">
              <a:buFont typeface="Wingdings" panose="05000000000000000000" pitchFamily="2" charset="2"/>
              <a:buChar char="q"/>
              <a:defRPr/>
            </a:pPr>
            <a:r>
              <a:rPr lang="ru-RU" sz="1800" dirty="0" smtClean="0">
                <a:cs typeface="Arial" charset="0"/>
              </a:rPr>
              <a:t>Масштабирование</a:t>
            </a:r>
          </a:p>
          <a:p>
            <a:pPr marL="285750" indent="-285750" eaLnBrk="1" hangingPunct="1">
              <a:buFont typeface="Wingdings" panose="05000000000000000000" pitchFamily="2" charset="2"/>
              <a:buChar char="q"/>
              <a:defRPr/>
            </a:pPr>
            <a:endParaRPr lang="ru-RU" sz="1800" dirty="0" smtClean="0">
              <a:solidFill>
                <a:srgbClr val="00608B"/>
              </a:solidFill>
              <a:cs typeface="Arial" charset="0"/>
            </a:endParaRPr>
          </a:p>
        </p:txBody>
      </p:sp>
      <p:sp>
        <p:nvSpPr>
          <p:cNvPr id="9" name="Заголовок 1"/>
          <p:cNvSpPr txBox="1">
            <a:spLocks/>
          </p:cNvSpPr>
          <p:nvPr/>
        </p:nvSpPr>
        <p:spPr bwMode="auto">
          <a:xfrm>
            <a:off x="7466013" y="4094163"/>
            <a:ext cx="3684587" cy="40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
                <a:solidFill>
                  <a:srgbClr val="000000"/>
                </a:solidFill>
                <a:miter lim="800000"/>
                <a:headEnd/>
                <a:tailEnd/>
              </a14:hiddenLine>
            </a:ext>
          </a:extLst>
        </p:spPr>
        <p:txBody>
          <a:bodyPr lIns="288000" tIns="36000" rIns="72000" bIns="36000" anchor="ctr">
            <a:spAutoFit/>
          </a:bodyPr>
          <a:lstStyle>
            <a:lvl1pPr algn="l" rtl="0" eaLnBrk="0" fontAlgn="base" hangingPunct="0">
              <a:lnSpc>
                <a:spcPct val="90000"/>
              </a:lnSpc>
              <a:spcBef>
                <a:spcPct val="0"/>
              </a:spcBef>
              <a:spcAft>
                <a:spcPct val="0"/>
              </a:spcAft>
              <a:defRPr sz="2400" b="1">
                <a:solidFill>
                  <a:srgbClr val="00608B"/>
                </a:solidFill>
                <a:latin typeface="+mj-lt"/>
                <a:ea typeface="+mj-ea"/>
                <a:cs typeface="+mj-cs"/>
              </a:defRPr>
            </a:lvl1pPr>
            <a:lvl2pPr algn="l" rtl="0" eaLnBrk="0" fontAlgn="base" hangingPunct="0">
              <a:lnSpc>
                <a:spcPct val="90000"/>
              </a:lnSpc>
              <a:spcBef>
                <a:spcPct val="0"/>
              </a:spcBef>
              <a:spcAft>
                <a:spcPct val="0"/>
              </a:spcAft>
              <a:defRPr sz="2400" b="1">
                <a:solidFill>
                  <a:srgbClr val="00608B"/>
                </a:solidFill>
                <a:latin typeface="Arial" charset="0"/>
              </a:defRPr>
            </a:lvl2pPr>
            <a:lvl3pPr algn="l" rtl="0" eaLnBrk="0" fontAlgn="base" hangingPunct="0">
              <a:lnSpc>
                <a:spcPct val="90000"/>
              </a:lnSpc>
              <a:spcBef>
                <a:spcPct val="0"/>
              </a:spcBef>
              <a:spcAft>
                <a:spcPct val="0"/>
              </a:spcAft>
              <a:defRPr sz="2400" b="1">
                <a:solidFill>
                  <a:srgbClr val="00608B"/>
                </a:solidFill>
                <a:latin typeface="Arial" charset="0"/>
              </a:defRPr>
            </a:lvl3pPr>
            <a:lvl4pPr algn="l" rtl="0" eaLnBrk="0" fontAlgn="base" hangingPunct="0">
              <a:lnSpc>
                <a:spcPct val="90000"/>
              </a:lnSpc>
              <a:spcBef>
                <a:spcPct val="0"/>
              </a:spcBef>
              <a:spcAft>
                <a:spcPct val="0"/>
              </a:spcAft>
              <a:defRPr sz="2400" b="1">
                <a:solidFill>
                  <a:srgbClr val="00608B"/>
                </a:solidFill>
                <a:latin typeface="Arial" charset="0"/>
              </a:defRPr>
            </a:lvl4pPr>
            <a:lvl5pPr algn="l" rtl="0" eaLnBrk="0" fontAlgn="base" hangingPunct="0">
              <a:lnSpc>
                <a:spcPct val="90000"/>
              </a:lnSpc>
              <a:spcBef>
                <a:spcPct val="0"/>
              </a:spcBef>
              <a:spcAft>
                <a:spcPct val="0"/>
              </a:spcAft>
              <a:defRPr sz="2400" b="1">
                <a:solidFill>
                  <a:srgbClr val="00608B"/>
                </a:solidFill>
                <a:latin typeface="Arial" charset="0"/>
              </a:defRPr>
            </a:lvl5pPr>
            <a:lvl6pPr marL="457200" algn="l" rtl="0" fontAlgn="base">
              <a:lnSpc>
                <a:spcPct val="90000"/>
              </a:lnSpc>
              <a:spcBef>
                <a:spcPct val="0"/>
              </a:spcBef>
              <a:spcAft>
                <a:spcPct val="0"/>
              </a:spcAft>
              <a:defRPr sz="2400" b="1">
                <a:solidFill>
                  <a:srgbClr val="007DD2"/>
                </a:solidFill>
                <a:latin typeface="Arial" charset="0"/>
              </a:defRPr>
            </a:lvl6pPr>
            <a:lvl7pPr marL="914400" algn="l" rtl="0" fontAlgn="base">
              <a:lnSpc>
                <a:spcPct val="90000"/>
              </a:lnSpc>
              <a:spcBef>
                <a:spcPct val="0"/>
              </a:spcBef>
              <a:spcAft>
                <a:spcPct val="0"/>
              </a:spcAft>
              <a:defRPr sz="2400" b="1">
                <a:solidFill>
                  <a:srgbClr val="007DD2"/>
                </a:solidFill>
                <a:latin typeface="Arial" charset="0"/>
              </a:defRPr>
            </a:lvl7pPr>
            <a:lvl8pPr marL="1371600" algn="l" rtl="0" fontAlgn="base">
              <a:lnSpc>
                <a:spcPct val="90000"/>
              </a:lnSpc>
              <a:spcBef>
                <a:spcPct val="0"/>
              </a:spcBef>
              <a:spcAft>
                <a:spcPct val="0"/>
              </a:spcAft>
              <a:defRPr sz="2400" b="1">
                <a:solidFill>
                  <a:srgbClr val="007DD2"/>
                </a:solidFill>
                <a:latin typeface="Arial" charset="0"/>
              </a:defRPr>
            </a:lvl8pPr>
            <a:lvl9pPr marL="1828800" algn="l" rtl="0" fontAlgn="base">
              <a:lnSpc>
                <a:spcPct val="90000"/>
              </a:lnSpc>
              <a:spcBef>
                <a:spcPct val="0"/>
              </a:spcBef>
              <a:spcAft>
                <a:spcPct val="0"/>
              </a:spcAft>
              <a:defRPr sz="2400" b="1">
                <a:solidFill>
                  <a:srgbClr val="007DD2"/>
                </a:solidFill>
                <a:latin typeface="Arial" charset="0"/>
              </a:defRPr>
            </a:lvl9pPr>
          </a:lstStyle>
          <a:p>
            <a:pPr eaLnBrk="1" hangingPunct="1">
              <a:defRPr/>
            </a:pPr>
            <a:r>
              <a:rPr lang="ru-RU" dirty="0" smtClean="0">
                <a:solidFill>
                  <a:schemeClr val="tx1"/>
                </a:solidFill>
                <a:effectLst>
                  <a:outerShdw blurRad="38100" dist="38100" dir="2700000" algn="tl">
                    <a:srgbClr val="C0C0C0"/>
                  </a:outerShdw>
                </a:effectLst>
              </a:rPr>
              <a:t>Ключевые особенности</a:t>
            </a:r>
            <a:endParaRPr lang="ru-RU" dirty="0">
              <a:solidFill>
                <a:schemeClr val="tx1"/>
              </a:solidFill>
              <a:effectLst>
                <a:outerShdw blurRad="38100" dist="38100" dir="2700000" algn="tl">
                  <a:srgbClr val="C0C0C0"/>
                </a:outerShdw>
              </a:effectLst>
            </a:endParaRPr>
          </a:p>
        </p:txBody>
      </p:sp>
      <p:sp>
        <p:nvSpPr>
          <p:cNvPr id="10" name="Заголовок 1"/>
          <p:cNvSpPr txBox="1">
            <a:spLocks/>
          </p:cNvSpPr>
          <p:nvPr/>
        </p:nvSpPr>
        <p:spPr bwMode="auto">
          <a:xfrm>
            <a:off x="625475" y="0"/>
            <a:ext cx="9144000" cy="1181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
                <a:solidFill>
                  <a:srgbClr val="000000"/>
                </a:solidFill>
                <a:miter lim="800000"/>
                <a:headEnd/>
                <a:tailEnd/>
              </a14:hiddenLine>
            </a:ext>
          </a:extLst>
        </p:spPr>
        <p:txBody>
          <a:bodyPr lIns="288000" tIns="36000" rIns="72000" bIns="36000" anchor="ctr">
            <a:spAutoFit/>
          </a:bodyPr>
          <a:lstStyle/>
          <a:p>
            <a:pPr eaLnBrk="1" hangingPunct="1">
              <a:defRPr/>
            </a:pPr>
            <a:r>
              <a:rPr lang="ru-RU" sz="2400" b="1" dirty="0">
                <a:solidFill>
                  <a:srgbClr val="C00000"/>
                </a:solidFill>
                <a:effectLst>
                  <a:outerShdw blurRad="38100" dist="38100" dir="2700000" algn="tl">
                    <a:srgbClr val="C0C0C0"/>
                  </a:outerShdw>
                </a:effectLst>
                <a:latin typeface="FrutigerNext LT Medium" panose="020B0603040504020204" pitchFamily="34" charset="0"/>
                <a:ea typeface="SimSun" panose="02010600030101010101" pitchFamily="2" charset="-122"/>
              </a:rPr>
              <a:t>Система автоматизации и диспетчеризации </a:t>
            </a:r>
            <a:r>
              <a:rPr lang="ru-RU" sz="2400" b="1" dirty="0" err="1">
                <a:solidFill>
                  <a:srgbClr val="C00000"/>
                </a:solidFill>
                <a:effectLst>
                  <a:outerShdw blurRad="38100" dist="38100" dir="2700000" algn="tl">
                    <a:srgbClr val="C0C0C0"/>
                  </a:outerShdw>
                </a:effectLst>
                <a:latin typeface="FrutigerNext LT Medium" panose="020B0603040504020204" pitchFamily="34" charset="0"/>
                <a:ea typeface="SimSun" panose="02010600030101010101" pitchFamily="2" charset="-122"/>
              </a:rPr>
              <a:t>ЦОДа</a:t>
            </a:r>
            <a:r>
              <a:rPr lang="ru-RU" sz="2400" b="1" dirty="0">
                <a:solidFill>
                  <a:srgbClr val="C00000"/>
                </a:solidFill>
                <a:effectLst>
                  <a:outerShdw blurRad="38100" dist="38100" dir="2700000" algn="tl">
                    <a:srgbClr val="C0C0C0"/>
                  </a:outerShdw>
                </a:effectLst>
                <a:latin typeface="FrutigerNext LT Medium" panose="020B0603040504020204" pitchFamily="34" charset="0"/>
                <a:ea typeface="SimSun" panose="02010600030101010101" pitchFamily="2" charset="-122"/>
              </a:rPr>
              <a:t/>
            </a:r>
            <a:br>
              <a:rPr lang="ru-RU" sz="2400" b="1" dirty="0">
                <a:solidFill>
                  <a:srgbClr val="C00000"/>
                </a:solidFill>
                <a:effectLst>
                  <a:outerShdw blurRad="38100" dist="38100" dir="2700000" algn="tl">
                    <a:srgbClr val="C0C0C0"/>
                  </a:outerShdw>
                </a:effectLst>
                <a:latin typeface="FrutigerNext LT Medium" panose="020B0603040504020204" pitchFamily="34" charset="0"/>
                <a:ea typeface="SimSun" panose="02010600030101010101" pitchFamily="2" charset="-122"/>
              </a:rPr>
            </a:br>
            <a:r>
              <a:rPr lang="ru-RU" sz="2400" b="1" dirty="0">
                <a:solidFill>
                  <a:srgbClr val="C00000"/>
                </a:solidFill>
                <a:effectLst>
                  <a:outerShdw blurRad="38100" dist="38100" dir="2700000" algn="tl">
                    <a:srgbClr val="C0C0C0"/>
                  </a:outerShdw>
                </a:effectLst>
                <a:latin typeface="FrutigerNext LT Medium" panose="020B0603040504020204" pitchFamily="34" charset="0"/>
                <a:ea typeface="SimSun" panose="02010600030101010101" pitchFamily="2" charset="-122"/>
              </a:rPr>
              <a:t/>
            </a:r>
            <a:br>
              <a:rPr lang="ru-RU" sz="2400" b="1" dirty="0">
                <a:solidFill>
                  <a:srgbClr val="C00000"/>
                </a:solidFill>
                <a:effectLst>
                  <a:outerShdw blurRad="38100" dist="38100" dir="2700000" algn="tl">
                    <a:srgbClr val="C0C0C0"/>
                  </a:outerShdw>
                </a:effectLst>
                <a:latin typeface="FrutigerNext LT Medium" panose="020B0603040504020204" pitchFamily="34" charset="0"/>
                <a:ea typeface="SimSun" panose="02010600030101010101" pitchFamily="2" charset="-122"/>
              </a:rPr>
            </a:br>
            <a:endParaRPr lang="ru-RU" sz="2400" b="1" dirty="0">
              <a:solidFill>
                <a:srgbClr val="C00000"/>
              </a:solidFill>
              <a:effectLst>
                <a:outerShdw blurRad="38100" dist="38100" dir="2700000" algn="tl">
                  <a:srgbClr val="C0C0C0"/>
                </a:outerShdw>
              </a:effectLst>
              <a:latin typeface="FrutigerNext LT Medium" panose="020B0603040504020204" pitchFamily="34" charset="0"/>
              <a:ea typeface="SimSun" panose="02010600030101010101" pitchFamily="2" charset="-122"/>
            </a:endParaRPr>
          </a:p>
        </p:txBody>
      </p:sp>
    </p:spTree>
    <p:extLst>
      <p:ext uri="{BB962C8B-B14F-4D97-AF65-F5344CB8AC3E}">
        <p14:creationId xmlns:p14="http://schemas.microsoft.com/office/powerpoint/2010/main" xmlns="" val="20566359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71538" y="1833563"/>
            <a:ext cx="5173662" cy="2752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solidFill>
                  <a:srgbClr val="022074"/>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 name="Picture 7" descr="1277720614781_P1030639"/>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610475" y="1716088"/>
            <a:ext cx="3602038" cy="2892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 Box 11"/>
          <p:cNvSpPr txBox="1">
            <a:spLocks noChangeArrowheads="1"/>
          </p:cNvSpPr>
          <p:nvPr/>
        </p:nvSpPr>
        <p:spPr bwMode="auto">
          <a:xfrm>
            <a:off x="1252538" y="5086350"/>
            <a:ext cx="7743825" cy="12922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marL="285750" indent="-285750">
              <a:defRPr sz="2100">
                <a:solidFill>
                  <a:schemeClr val="tx1"/>
                </a:solidFill>
                <a:latin typeface="Arial" panose="020B0604020202020204" pitchFamily="34" charset="0"/>
                <a:ea typeface="华文细黑"/>
                <a:cs typeface="华文细黑"/>
              </a:defRPr>
            </a:lvl1pPr>
            <a:lvl2pPr marL="742950" indent="-285750">
              <a:defRPr sz="2100">
                <a:solidFill>
                  <a:schemeClr val="tx1"/>
                </a:solidFill>
                <a:latin typeface="Arial" panose="020B0604020202020204" pitchFamily="34" charset="0"/>
                <a:ea typeface="华文细黑"/>
                <a:cs typeface="华文细黑"/>
              </a:defRPr>
            </a:lvl2pPr>
            <a:lvl3pPr marL="1143000" indent="-228600">
              <a:defRPr sz="2100">
                <a:solidFill>
                  <a:schemeClr val="tx1"/>
                </a:solidFill>
                <a:latin typeface="Arial" panose="020B0604020202020204" pitchFamily="34" charset="0"/>
                <a:ea typeface="华文细黑"/>
                <a:cs typeface="华文细黑"/>
              </a:defRPr>
            </a:lvl3pPr>
            <a:lvl4pPr marL="1600200" indent="-228600">
              <a:defRPr sz="2100">
                <a:solidFill>
                  <a:schemeClr val="tx1"/>
                </a:solidFill>
                <a:latin typeface="Arial" panose="020B0604020202020204" pitchFamily="34" charset="0"/>
                <a:ea typeface="华文细黑"/>
                <a:cs typeface="华文细黑"/>
              </a:defRPr>
            </a:lvl4pPr>
            <a:lvl5pPr marL="2057400" indent="-228600">
              <a:defRPr sz="2100">
                <a:solidFill>
                  <a:schemeClr val="tx1"/>
                </a:solidFill>
                <a:latin typeface="Arial" panose="020B0604020202020204" pitchFamily="34" charset="0"/>
                <a:ea typeface="华文细黑"/>
                <a:cs typeface="华文细黑"/>
              </a:defRPr>
            </a:lvl5pPr>
            <a:lvl6pPr marL="25146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6pPr>
            <a:lvl7pPr marL="29718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7pPr>
            <a:lvl8pPr marL="34290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8pPr>
            <a:lvl9pPr marL="38862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9pPr>
          </a:lstStyle>
          <a:p>
            <a:pPr eaLnBrk="1" hangingPunct="1">
              <a:buFont typeface="Wingdings" panose="05000000000000000000" pitchFamily="2" charset="2"/>
              <a:buChar char="q"/>
            </a:pPr>
            <a:r>
              <a:rPr lang="ru-RU" sz="1600" b="1">
                <a:latin typeface="Arial Narrow" panose="020B0606020202030204" pitchFamily="34" charset="0"/>
                <a:cs typeface="Arial" panose="020B0604020202020204" pitchFamily="34" charset="0"/>
              </a:rPr>
              <a:t>Эономия средств по сравнению с модульными установками</a:t>
            </a:r>
          </a:p>
          <a:p>
            <a:pPr eaLnBrk="1" hangingPunct="1">
              <a:buFont typeface="Wingdings" panose="05000000000000000000" pitchFamily="2" charset="2"/>
              <a:buChar char="q"/>
            </a:pPr>
            <a:r>
              <a:rPr lang="ru-RU" sz="1600" b="1">
                <a:latin typeface="Arial Narrow" panose="020B0606020202030204" pitchFamily="34" charset="0"/>
                <a:cs typeface="Arial" panose="020B0604020202020204" pitchFamily="34" charset="0"/>
              </a:rPr>
              <a:t>Высокая надежность и устойчивость к ложным срабатываниям</a:t>
            </a:r>
          </a:p>
          <a:p>
            <a:pPr eaLnBrk="1" hangingPunct="1">
              <a:buFont typeface="Wingdings" panose="05000000000000000000" pitchFamily="2" charset="2"/>
              <a:buChar char="q"/>
            </a:pPr>
            <a:r>
              <a:rPr lang="ru-RU" sz="1600" b="1">
                <a:latin typeface="Arial Narrow" panose="020B0606020202030204" pitchFamily="34" charset="0"/>
                <a:cs typeface="Arial" panose="020B0604020202020204" pitchFamily="34" charset="0"/>
              </a:rPr>
              <a:t>Включение в общую систему диспетчеризации</a:t>
            </a:r>
          </a:p>
          <a:p>
            <a:pPr eaLnBrk="1" hangingPunct="1">
              <a:buFont typeface="Wingdings" panose="05000000000000000000" pitchFamily="2" charset="2"/>
              <a:buChar char="q"/>
            </a:pPr>
            <a:r>
              <a:rPr lang="ru-RU" sz="1600" b="1">
                <a:latin typeface="Arial Narrow" panose="020B0606020202030204" pitchFamily="34" charset="0"/>
                <a:cs typeface="Arial" panose="020B0604020202020204" pitchFamily="34" charset="0"/>
              </a:rPr>
              <a:t>Система оповещения и управления эвакуацией</a:t>
            </a:r>
          </a:p>
          <a:p>
            <a:pPr eaLnBrk="1" hangingPunct="1">
              <a:buFont typeface="Wingdings" panose="05000000000000000000" pitchFamily="2" charset="2"/>
              <a:buChar char="q"/>
            </a:pPr>
            <a:endParaRPr lang="ru-RU" sz="1400" b="1">
              <a:solidFill>
                <a:srgbClr val="00608B"/>
              </a:solidFill>
              <a:latin typeface="Arial Narrow" panose="020B0606020202030204" pitchFamily="34" charset="0"/>
              <a:cs typeface="Arial" panose="020B0604020202020204" pitchFamily="34" charset="0"/>
            </a:endParaRPr>
          </a:p>
        </p:txBody>
      </p:sp>
      <p:sp>
        <p:nvSpPr>
          <p:cNvPr id="5" name="Заголовок 1"/>
          <p:cNvSpPr txBox="1">
            <a:spLocks/>
          </p:cNvSpPr>
          <p:nvPr/>
        </p:nvSpPr>
        <p:spPr bwMode="auto">
          <a:xfrm>
            <a:off x="204788" y="4610100"/>
            <a:ext cx="10115550" cy="350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
                <a:solidFill>
                  <a:srgbClr val="000000"/>
                </a:solidFill>
                <a:miter lim="800000"/>
                <a:headEnd/>
                <a:tailEnd/>
              </a14:hiddenLine>
            </a:ext>
          </a:extLst>
        </p:spPr>
        <p:txBody>
          <a:bodyPr lIns="288000" tIns="36000" rIns="72000" bIns="36000" anchor="ctr">
            <a:spAutoFit/>
          </a:bodyPr>
          <a:lstStyle>
            <a:lvl1pPr algn="l" rtl="0" eaLnBrk="0" fontAlgn="base" hangingPunct="0">
              <a:lnSpc>
                <a:spcPct val="90000"/>
              </a:lnSpc>
              <a:spcBef>
                <a:spcPct val="0"/>
              </a:spcBef>
              <a:spcAft>
                <a:spcPct val="0"/>
              </a:spcAft>
              <a:defRPr sz="2400" b="1">
                <a:solidFill>
                  <a:srgbClr val="00608B"/>
                </a:solidFill>
                <a:latin typeface="+mj-lt"/>
                <a:ea typeface="+mj-ea"/>
                <a:cs typeface="+mj-cs"/>
              </a:defRPr>
            </a:lvl1pPr>
            <a:lvl2pPr algn="l" rtl="0" eaLnBrk="0" fontAlgn="base" hangingPunct="0">
              <a:lnSpc>
                <a:spcPct val="90000"/>
              </a:lnSpc>
              <a:spcBef>
                <a:spcPct val="0"/>
              </a:spcBef>
              <a:spcAft>
                <a:spcPct val="0"/>
              </a:spcAft>
              <a:defRPr sz="2400" b="1">
                <a:solidFill>
                  <a:srgbClr val="00608B"/>
                </a:solidFill>
                <a:latin typeface="Arial" charset="0"/>
              </a:defRPr>
            </a:lvl2pPr>
            <a:lvl3pPr algn="l" rtl="0" eaLnBrk="0" fontAlgn="base" hangingPunct="0">
              <a:lnSpc>
                <a:spcPct val="90000"/>
              </a:lnSpc>
              <a:spcBef>
                <a:spcPct val="0"/>
              </a:spcBef>
              <a:spcAft>
                <a:spcPct val="0"/>
              </a:spcAft>
              <a:defRPr sz="2400" b="1">
                <a:solidFill>
                  <a:srgbClr val="00608B"/>
                </a:solidFill>
                <a:latin typeface="Arial" charset="0"/>
              </a:defRPr>
            </a:lvl3pPr>
            <a:lvl4pPr algn="l" rtl="0" eaLnBrk="0" fontAlgn="base" hangingPunct="0">
              <a:lnSpc>
                <a:spcPct val="90000"/>
              </a:lnSpc>
              <a:spcBef>
                <a:spcPct val="0"/>
              </a:spcBef>
              <a:spcAft>
                <a:spcPct val="0"/>
              </a:spcAft>
              <a:defRPr sz="2400" b="1">
                <a:solidFill>
                  <a:srgbClr val="00608B"/>
                </a:solidFill>
                <a:latin typeface="Arial" charset="0"/>
              </a:defRPr>
            </a:lvl4pPr>
            <a:lvl5pPr algn="l" rtl="0" eaLnBrk="0" fontAlgn="base" hangingPunct="0">
              <a:lnSpc>
                <a:spcPct val="90000"/>
              </a:lnSpc>
              <a:spcBef>
                <a:spcPct val="0"/>
              </a:spcBef>
              <a:spcAft>
                <a:spcPct val="0"/>
              </a:spcAft>
              <a:defRPr sz="2400" b="1">
                <a:solidFill>
                  <a:srgbClr val="00608B"/>
                </a:solidFill>
                <a:latin typeface="Arial" charset="0"/>
              </a:defRPr>
            </a:lvl5pPr>
            <a:lvl6pPr marL="457200" algn="l" rtl="0" fontAlgn="base">
              <a:lnSpc>
                <a:spcPct val="90000"/>
              </a:lnSpc>
              <a:spcBef>
                <a:spcPct val="0"/>
              </a:spcBef>
              <a:spcAft>
                <a:spcPct val="0"/>
              </a:spcAft>
              <a:defRPr sz="2400" b="1">
                <a:solidFill>
                  <a:srgbClr val="007DD2"/>
                </a:solidFill>
                <a:latin typeface="Arial" charset="0"/>
              </a:defRPr>
            </a:lvl6pPr>
            <a:lvl7pPr marL="914400" algn="l" rtl="0" fontAlgn="base">
              <a:lnSpc>
                <a:spcPct val="90000"/>
              </a:lnSpc>
              <a:spcBef>
                <a:spcPct val="0"/>
              </a:spcBef>
              <a:spcAft>
                <a:spcPct val="0"/>
              </a:spcAft>
              <a:defRPr sz="2400" b="1">
                <a:solidFill>
                  <a:srgbClr val="007DD2"/>
                </a:solidFill>
                <a:latin typeface="Arial" charset="0"/>
              </a:defRPr>
            </a:lvl7pPr>
            <a:lvl8pPr marL="1371600" algn="l" rtl="0" fontAlgn="base">
              <a:lnSpc>
                <a:spcPct val="90000"/>
              </a:lnSpc>
              <a:spcBef>
                <a:spcPct val="0"/>
              </a:spcBef>
              <a:spcAft>
                <a:spcPct val="0"/>
              </a:spcAft>
              <a:defRPr sz="2400" b="1">
                <a:solidFill>
                  <a:srgbClr val="007DD2"/>
                </a:solidFill>
                <a:latin typeface="Arial" charset="0"/>
              </a:defRPr>
            </a:lvl8pPr>
            <a:lvl9pPr marL="1828800" algn="l" rtl="0" fontAlgn="base">
              <a:lnSpc>
                <a:spcPct val="90000"/>
              </a:lnSpc>
              <a:spcBef>
                <a:spcPct val="0"/>
              </a:spcBef>
              <a:spcAft>
                <a:spcPct val="0"/>
              </a:spcAft>
              <a:defRPr sz="2400" b="1">
                <a:solidFill>
                  <a:srgbClr val="007DD2"/>
                </a:solidFill>
                <a:latin typeface="Arial" charset="0"/>
              </a:defRPr>
            </a:lvl9pPr>
          </a:lstStyle>
          <a:p>
            <a:pPr eaLnBrk="1" hangingPunct="1">
              <a:defRPr/>
            </a:pPr>
            <a:r>
              <a:rPr lang="ru-RU" sz="2000" dirty="0" smtClean="0">
                <a:solidFill>
                  <a:schemeClr val="tx1"/>
                </a:solidFill>
                <a:effectLst>
                  <a:outerShdw blurRad="38100" dist="38100" dir="2700000" algn="tl">
                    <a:srgbClr val="C0C0C0"/>
                  </a:outerShdw>
                </a:effectLst>
              </a:rPr>
              <a:t>Ключевые особенности</a:t>
            </a:r>
            <a:endParaRPr lang="ru-RU" sz="2000" dirty="0">
              <a:solidFill>
                <a:schemeClr val="tx1"/>
              </a:solidFill>
              <a:effectLst>
                <a:outerShdw blurRad="38100" dist="38100" dir="2700000" algn="tl">
                  <a:srgbClr val="C0C0C0"/>
                </a:outerShdw>
              </a:effectLst>
            </a:endParaRPr>
          </a:p>
        </p:txBody>
      </p:sp>
      <p:sp>
        <p:nvSpPr>
          <p:cNvPr id="6" name="Заголовок 1"/>
          <p:cNvSpPr txBox="1">
            <a:spLocks/>
          </p:cNvSpPr>
          <p:nvPr/>
        </p:nvSpPr>
        <p:spPr bwMode="auto">
          <a:xfrm>
            <a:off x="204788" y="0"/>
            <a:ext cx="9144000" cy="1304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
                <a:solidFill>
                  <a:srgbClr val="000000"/>
                </a:solidFill>
                <a:miter lim="800000"/>
                <a:headEnd/>
                <a:tailEnd/>
              </a14:hiddenLine>
            </a:ext>
          </a:extLst>
        </p:spPr>
        <p:txBody>
          <a:bodyPr lIns="288000" tIns="36000" rIns="72000" bIns="36000" anchor="ctr">
            <a:spAutoFit/>
          </a:bodyPr>
          <a:lstStyle>
            <a:lvl1pPr algn="l" rtl="0" eaLnBrk="0" fontAlgn="base" hangingPunct="0">
              <a:lnSpc>
                <a:spcPct val="90000"/>
              </a:lnSpc>
              <a:spcBef>
                <a:spcPct val="0"/>
              </a:spcBef>
              <a:spcAft>
                <a:spcPct val="0"/>
              </a:spcAft>
              <a:defRPr sz="2400" b="1">
                <a:solidFill>
                  <a:srgbClr val="00608B"/>
                </a:solidFill>
                <a:latin typeface="+mj-lt"/>
                <a:ea typeface="+mj-ea"/>
                <a:cs typeface="+mj-cs"/>
              </a:defRPr>
            </a:lvl1pPr>
            <a:lvl2pPr algn="l" rtl="0" eaLnBrk="0" fontAlgn="base" hangingPunct="0">
              <a:lnSpc>
                <a:spcPct val="90000"/>
              </a:lnSpc>
              <a:spcBef>
                <a:spcPct val="0"/>
              </a:spcBef>
              <a:spcAft>
                <a:spcPct val="0"/>
              </a:spcAft>
              <a:defRPr sz="2400" b="1">
                <a:solidFill>
                  <a:srgbClr val="00608B"/>
                </a:solidFill>
                <a:latin typeface="Arial" charset="0"/>
              </a:defRPr>
            </a:lvl2pPr>
            <a:lvl3pPr algn="l" rtl="0" eaLnBrk="0" fontAlgn="base" hangingPunct="0">
              <a:lnSpc>
                <a:spcPct val="90000"/>
              </a:lnSpc>
              <a:spcBef>
                <a:spcPct val="0"/>
              </a:spcBef>
              <a:spcAft>
                <a:spcPct val="0"/>
              </a:spcAft>
              <a:defRPr sz="2400" b="1">
                <a:solidFill>
                  <a:srgbClr val="00608B"/>
                </a:solidFill>
                <a:latin typeface="Arial" charset="0"/>
              </a:defRPr>
            </a:lvl3pPr>
            <a:lvl4pPr algn="l" rtl="0" eaLnBrk="0" fontAlgn="base" hangingPunct="0">
              <a:lnSpc>
                <a:spcPct val="90000"/>
              </a:lnSpc>
              <a:spcBef>
                <a:spcPct val="0"/>
              </a:spcBef>
              <a:spcAft>
                <a:spcPct val="0"/>
              </a:spcAft>
              <a:defRPr sz="2400" b="1">
                <a:solidFill>
                  <a:srgbClr val="00608B"/>
                </a:solidFill>
                <a:latin typeface="Arial" charset="0"/>
              </a:defRPr>
            </a:lvl4pPr>
            <a:lvl5pPr algn="l" rtl="0" eaLnBrk="0" fontAlgn="base" hangingPunct="0">
              <a:lnSpc>
                <a:spcPct val="90000"/>
              </a:lnSpc>
              <a:spcBef>
                <a:spcPct val="0"/>
              </a:spcBef>
              <a:spcAft>
                <a:spcPct val="0"/>
              </a:spcAft>
              <a:defRPr sz="2400" b="1">
                <a:solidFill>
                  <a:srgbClr val="00608B"/>
                </a:solidFill>
                <a:latin typeface="Arial" charset="0"/>
              </a:defRPr>
            </a:lvl5pPr>
            <a:lvl6pPr marL="457200" algn="l" rtl="0" fontAlgn="base">
              <a:lnSpc>
                <a:spcPct val="90000"/>
              </a:lnSpc>
              <a:spcBef>
                <a:spcPct val="0"/>
              </a:spcBef>
              <a:spcAft>
                <a:spcPct val="0"/>
              </a:spcAft>
              <a:defRPr sz="2400" b="1">
                <a:solidFill>
                  <a:srgbClr val="007DD2"/>
                </a:solidFill>
                <a:latin typeface="Arial" charset="0"/>
              </a:defRPr>
            </a:lvl6pPr>
            <a:lvl7pPr marL="914400" algn="l" rtl="0" fontAlgn="base">
              <a:lnSpc>
                <a:spcPct val="90000"/>
              </a:lnSpc>
              <a:spcBef>
                <a:spcPct val="0"/>
              </a:spcBef>
              <a:spcAft>
                <a:spcPct val="0"/>
              </a:spcAft>
              <a:defRPr sz="2400" b="1">
                <a:solidFill>
                  <a:srgbClr val="007DD2"/>
                </a:solidFill>
                <a:latin typeface="Arial" charset="0"/>
              </a:defRPr>
            </a:lvl7pPr>
            <a:lvl8pPr marL="1371600" algn="l" rtl="0" fontAlgn="base">
              <a:lnSpc>
                <a:spcPct val="90000"/>
              </a:lnSpc>
              <a:spcBef>
                <a:spcPct val="0"/>
              </a:spcBef>
              <a:spcAft>
                <a:spcPct val="0"/>
              </a:spcAft>
              <a:defRPr sz="2400" b="1">
                <a:solidFill>
                  <a:srgbClr val="007DD2"/>
                </a:solidFill>
                <a:latin typeface="Arial" charset="0"/>
              </a:defRPr>
            </a:lvl8pPr>
            <a:lvl9pPr marL="1828800" algn="l" rtl="0" fontAlgn="base">
              <a:lnSpc>
                <a:spcPct val="90000"/>
              </a:lnSpc>
              <a:spcBef>
                <a:spcPct val="0"/>
              </a:spcBef>
              <a:spcAft>
                <a:spcPct val="0"/>
              </a:spcAft>
              <a:defRPr sz="2400" b="1">
                <a:solidFill>
                  <a:srgbClr val="007DD2"/>
                </a:solidFill>
                <a:latin typeface="Arial" charset="0"/>
              </a:defRPr>
            </a:lvl9pPr>
          </a:lstStyle>
          <a:p>
            <a:pPr eaLnBrk="1" hangingPunct="1">
              <a:lnSpc>
                <a:spcPct val="100000"/>
              </a:lnSpc>
              <a:defRPr/>
            </a:pPr>
            <a:r>
              <a:rPr lang="ru-RU" dirty="0">
                <a:solidFill>
                  <a:srgbClr val="C00000"/>
                </a:solidFill>
                <a:effectLst>
                  <a:outerShdw blurRad="38100" dist="38100" dir="2700000" algn="tl">
                    <a:srgbClr val="C0C0C0"/>
                  </a:outerShdw>
                </a:effectLst>
              </a:rPr>
              <a:t>Система </a:t>
            </a:r>
            <a:r>
              <a:rPr lang="ru-RU" dirty="0" smtClean="0">
                <a:solidFill>
                  <a:srgbClr val="C00000"/>
                </a:solidFill>
                <a:effectLst>
                  <a:outerShdw blurRad="38100" dist="38100" dir="2700000" algn="tl">
                    <a:srgbClr val="C0C0C0"/>
                  </a:outerShdw>
                </a:effectLst>
              </a:rPr>
              <a:t>газового пожаротушения ЦОДа</a:t>
            </a:r>
            <a:r>
              <a:rPr lang="ru-RU" sz="2800" dirty="0" smtClean="0">
                <a:solidFill>
                  <a:srgbClr val="C00000"/>
                </a:solidFill>
                <a:effectLst>
                  <a:outerShdw blurRad="38100" dist="38100" dir="2700000" algn="tl">
                    <a:srgbClr val="C0C0C0"/>
                  </a:outerShdw>
                </a:effectLst>
              </a:rPr>
              <a:t/>
            </a:r>
            <a:br>
              <a:rPr lang="ru-RU" sz="2800" dirty="0" smtClean="0">
                <a:solidFill>
                  <a:srgbClr val="C00000"/>
                </a:solidFill>
                <a:effectLst>
                  <a:outerShdw blurRad="38100" dist="38100" dir="2700000" algn="tl">
                    <a:srgbClr val="C0C0C0"/>
                  </a:outerShdw>
                </a:effectLst>
              </a:rPr>
            </a:br>
            <a:r>
              <a:rPr lang="ru-RU" sz="2800" cap="all" dirty="0" smtClean="0">
                <a:solidFill>
                  <a:srgbClr val="C00000"/>
                </a:solidFill>
              </a:rPr>
              <a:t/>
            </a:r>
            <a:br>
              <a:rPr lang="ru-RU" sz="2800" cap="all" dirty="0" smtClean="0">
                <a:solidFill>
                  <a:srgbClr val="C00000"/>
                </a:solidFill>
              </a:rPr>
            </a:br>
            <a:endParaRPr lang="ru-RU" sz="2800" dirty="0">
              <a:solidFill>
                <a:srgbClr val="C00000"/>
              </a:solidFill>
              <a:effectLst>
                <a:outerShdw blurRad="38100" dist="38100" dir="2700000" algn="tl">
                  <a:srgbClr val="C0C0C0"/>
                </a:outerShdw>
              </a:effectLst>
              <a:ea typeface="+mn-ea"/>
              <a:cs typeface="Arial" charset="0"/>
            </a:endParaRPr>
          </a:p>
        </p:txBody>
      </p:sp>
      <p:sp>
        <p:nvSpPr>
          <p:cNvPr id="7" name="Text Box 7"/>
          <p:cNvSpPr txBox="1">
            <a:spLocks noChangeArrowheads="1"/>
          </p:cNvSpPr>
          <p:nvPr/>
        </p:nvSpPr>
        <p:spPr bwMode="auto">
          <a:xfrm>
            <a:off x="374650" y="604838"/>
            <a:ext cx="11339513" cy="1200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marL="285750" indent="-285750">
              <a:defRPr sz="2100">
                <a:solidFill>
                  <a:schemeClr val="tx1"/>
                </a:solidFill>
                <a:latin typeface="Arial" panose="020B0604020202020204" pitchFamily="34" charset="0"/>
                <a:ea typeface="华文细黑"/>
                <a:cs typeface="华文细黑"/>
              </a:defRPr>
            </a:lvl1pPr>
            <a:lvl2pPr marL="742950" indent="-285750">
              <a:defRPr sz="2100">
                <a:solidFill>
                  <a:schemeClr val="tx1"/>
                </a:solidFill>
                <a:latin typeface="Arial" panose="020B0604020202020204" pitchFamily="34" charset="0"/>
                <a:ea typeface="华文细黑"/>
                <a:cs typeface="华文细黑"/>
              </a:defRPr>
            </a:lvl2pPr>
            <a:lvl3pPr marL="1143000" indent="-228600">
              <a:defRPr sz="2100">
                <a:solidFill>
                  <a:schemeClr val="tx1"/>
                </a:solidFill>
                <a:latin typeface="Arial" panose="020B0604020202020204" pitchFamily="34" charset="0"/>
                <a:ea typeface="华文细黑"/>
                <a:cs typeface="华文细黑"/>
              </a:defRPr>
            </a:lvl3pPr>
            <a:lvl4pPr marL="1600200" indent="-228600">
              <a:defRPr sz="2100">
                <a:solidFill>
                  <a:schemeClr val="tx1"/>
                </a:solidFill>
                <a:latin typeface="Arial" panose="020B0604020202020204" pitchFamily="34" charset="0"/>
                <a:ea typeface="华文细黑"/>
                <a:cs typeface="华文细黑"/>
              </a:defRPr>
            </a:lvl4pPr>
            <a:lvl5pPr marL="2057400" indent="-228600">
              <a:defRPr sz="2100">
                <a:solidFill>
                  <a:schemeClr val="tx1"/>
                </a:solidFill>
                <a:latin typeface="Arial" panose="020B0604020202020204" pitchFamily="34" charset="0"/>
                <a:ea typeface="华文细黑"/>
                <a:cs typeface="华文细黑"/>
              </a:defRPr>
            </a:lvl5pPr>
            <a:lvl6pPr marL="25146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6pPr>
            <a:lvl7pPr marL="29718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7pPr>
            <a:lvl8pPr marL="34290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8pPr>
            <a:lvl9pPr marL="38862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9pPr>
          </a:lstStyle>
          <a:p>
            <a:pPr eaLnBrk="1" hangingPunct="1">
              <a:buFont typeface="Wingdings" panose="05000000000000000000" pitchFamily="2" charset="2"/>
              <a:buChar char="Ø"/>
            </a:pPr>
            <a:r>
              <a:rPr lang="ru-RU" sz="1800" b="1">
                <a:solidFill>
                  <a:srgbClr val="00608B"/>
                </a:solidFill>
                <a:latin typeface="Arial Narrow" panose="020B0606020202030204" pitchFamily="34" charset="0"/>
                <a:cs typeface="Arial" panose="020B0604020202020204" pitchFamily="34" charset="0"/>
              </a:rPr>
              <a:t>Централизованная станция АУГПТ. </a:t>
            </a:r>
            <a:endParaRPr lang="en-US" sz="1800" b="1">
              <a:solidFill>
                <a:srgbClr val="00608B"/>
              </a:solidFill>
              <a:latin typeface="Arial Narrow" panose="020B0606020202030204" pitchFamily="34" charset="0"/>
              <a:cs typeface="Arial" panose="020B0604020202020204" pitchFamily="34" charset="0"/>
            </a:endParaRPr>
          </a:p>
          <a:p>
            <a:pPr eaLnBrk="1" hangingPunct="1">
              <a:buFont typeface="Wingdings" panose="05000000000000000000" pitchFamily="2" charset="2"/>
              <a:buChar char="Ø"/>
            </a:pPr>
            <a:r>
              <a:rPr lang="ru-RU" sz="1800" b="1">
                <a:solidFill>
                  <a:srgbClr val="00608B"/>
                </a:solidFill>
                <a:latin typeface="Arial Narrow" panose="020B0606020202030204" pitchFamily="34" charset="0"/>
                <a:cs typeface="Arial" panose="020B0604020202020204" pitchFamily="34" charset="0"/>
              </a:rPr>
              <a:t>ГОТВ — Хладон 125</a:t>
            </a:r>
          </a:p>
          <a:p>
            <a:pPr eaLnBrk="1" hangingPunct="1">
              <a:buFont typeface="Wingdings" panose="05000000000000000000" pitchFamily="2" charset="2"/>
              <a:buChar char="Ø"/>
            </a:pPr>
            <a:r>
              <a:rPr lang="ru-RU" sz="1800" b="1">
                <a:solidFill>
                  <a:srgbClr val="00608B"/>
                </a:solidFill>
                <a:latin typeface="Arial Narrow" panose="020B0606020202030204" pitchFamily="34" charset="0"/>
                <a:cs typeface="Arial" panose="020B0604020202020204" pitchFamily="34" charset="0"/>
              </a:rPr>
              <a:t>Электротехническая часть —</a:t>
            </a:r>
            <a:r>
              <a:rPr lang="en-US" sz="1800" b="1">
                <a:solidFill>
                  <a:srgbClr val="00608B"/>
                </a:solidFill>
                <a:latin typeface="Arial Narrow" panose="020B0606020202030204" pitchFamily="34" charset="0"/>
                <a:cs typeface="Arial" panose="020B0604020202020204" pitchFamily="34" charset="0"/>
              </a:rPr>
              <a:t> Bolid</a:t>
            </a:r>
            <a:endParaRPr lang="ru-RU" sz="1800" b="1">
              <a:solidFill>
                <a:srgbClr val="00608B"/>
              </a:solidFill>
              <a:latin typeface="Arial Narrow" panose="020B0606020202030204" pitchFamily="34" charset="0"/>
              <a:cs typeface="Arial" panose="020B0604020202020204" pitchFamily="34" charset="0"/>
            </a:endParaRPr>
          </a:p>
          <a:p>
            <a:pPr eaLnBrk="1" hangingPunct="1">
              <a:buFont typeface="Wingdings" panose="05000000000000000000" pitchFamily="2" charset="2"/>
              <a:buChar char="Ø"/>
            </a:pPr>
            <a:r>
              <a:rPr lang="ru-RU" sz="1800" b="1">
                <a:solidFill>
                  <a:srgbClr val="00608B"/>
                </a:solidFill>
                <a:latin typeface="Arial Narrow" panose="020B0606020202030204" pitchFamily="34" charset="0"/>
                <a:cs typeface="Arial" panose="020B0604020202020204" pitchFamily="34" charset="0"/>
              </a:rPr>
              <a:t>Шесть направлений</a:t>
            </a:r>
          </a:p>
        </p:txBody>
      </p:sp>
    </p:spTree>
    <p:extLst>
      <p:ext uri="{BB962C8B-B14F-4D97-AF65-F5344CB8AC3E}">
        <p14:creationId xmlns:p14="http://schemas.microsoft.com/office/powerpoint/2010/main" xmlns="" val="21813703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398463" y="147638"/>
            <a:ext cx="10020300" cy="441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
                <a:solidFill>
                  <a:srgbClr val="000000"/>
                </a:solidFill>
                <a:miter lim="800000"/>
                <a:headEnd/>
                <a:tailEnd/>
              </a14:hiddenLine>
            </a:ext>
          </a:extLst>
        </p:spPr>
        <p:txBody>
          <a:bodyPr lIns="288000" tIns="36000" rIns="72000" bIns="36000" anchor="ctr">
            <a:spAutoFit/>
          </a:bodyPr>
          <a:lstStyle/>
          <a:p>
            <a:pPr eaLnBrk="1" hangingPunct="1">
              <a:defRPr/>
            </a:pPr>
            <a:r>
              <a:rPr lang="ru-RU" sz="2400" b="1">
                <a:solidFill>
                  <a:srgbClr val="C00000"/>
                </a:solidFill>
                <a:effectLst>
                  <a:outerShdw blurRad="38100" dist="38100" dir="2700000" algn="tl">
                    <a:srgbClr val="C0C0C0"/>
                  </a:outerShdw>
                </a:effectLst>
                <a:latin typeface="FrutigerNext LT Medium" panose="020B0603040504020204" pitchFamily="34" charset="0"/>
                <a:ea typeface="SimSun" panose="02010600030101010101" pitchFamily="2" charset="-122"/>
              </a:rPr>
              <a:t>Аспирационная система сверхраннего обнаружения пожара.</a:t>
            </a:r>
          </a:p>
        </p:txBody>
      </p:sp>
      <p:pic>
        <p:nvPicPr>
          <p:cNvPr id="3" name="Picture 2" descr="H:\База для проектирования\Шаблоны\ЦОД\ЦОД_Екатеринбург\ЦОД_Екатеринбург\АСПС_ЦОД\Вставленное изображение #14.bmp"/>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932238" y="741363"/>
            <a:ext cx="4240212" cy="1960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descr="I:\Проектирование\Депо\ЦОД\аспирационник.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587500" y="3954463"/>
            <a:ext cx="2824163" cy="1860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Прямоугольник 5"/>
          <p:cNvSpPr>
            <a:spLocks noChangeArrowheads="1"/>
          </p:cNvSpPr>
          <p:nvPr/>
        </p:nvSpPr>
        <p:spPr bwMode="auto">
          <a:xfrm>
            <a:off x="584200" y="3008313"/>
            <a:ext cx="8208963" cy="739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140000"/>
              </a:lnSpc>
              <a:buClr>
                <a:srgbClr val="777777"/>
              </a:buClr>
              <a:buSzPct val="60000"/>
              <a:buFont typeface="Wingdings" panose="05000000000000000000" pitchFamily="2" charset="2"/>
              <a:buChar char="l"/>
              <a:defRPr sz="2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1pPr>
            <a:lvl2pPr marL="742950" indent="-285750">
              <a:lnSpc>
                <a:spcPct val="140000"/>
              </a:lnSpc>
              <a:buSzPct val="50000"/>
              <a:buFont typeface="Wingdings" panose="05000000000000000000" pitchFamily="2" charset="2"/>
              <a:buChar char="p"/>
              <a:defRPr>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2pPr>
            <a:lvl3pPr marL="1143000" indent="-228600">
              <a:lnSpc>
                <a:spcPct val="140000"/>
              </a:lnSpc>
              <a:buSzPct val="50000"/>
              <a:buFont typeface="Wingdings" panose="05000000000000000000" pitchFamily="2" charset="2"/>
              <a:buChar char="n"/>
              <a:defRPr sz="19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3pPr>
            <a:lvl4pPr marL="1600200" indent="-228600">
              <a:lnSpc>
                <a:spcPct val="140000"/>
              </a:lnSpc>
              <a:buChar char="–"/>
              <a:defRPr sz="17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4pPr>
            <a:lvl5pPr marL="2057400" indent="-228600">
              <a:lnSpc>
                <a:spcPct val="140000"/>
              </a:lnSpc>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5pPr>
            <a:lvl6pPr marL="2514600" indent="-228600" defTabSz="1087438" eaLnBrk="0" fontAlgn="base" hangingPunct="0">
              <a:lnSpc>
                <a:spcPct val="140000"/>
              </a:lnSpc>
              <a:spcBef>
                <a:spcPct val="0"/>
              </a:spcBef>
              <a:spcAft>
                <a:spcPct val="0"/>
              </a:spcAft>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6pPr>
            <a:lvl7pPr marL="2971800" indent="-228600" defTabSz="1087438" eaLnBrk="0" fontAlgn="base" hangingPunct="0">
              <a:lnSpc>
                <a:spcPct val="140000"/>
              </a:lnSpc>
              <a:spcBef>
                <a:spcPct val="0"/>
              </a:spcBef>
              <a:spcAft>
                <a:spcPct val="0"/>
              </a:spcAft>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7pPr>
            <a:lvl8pPr marL="3429000" indent="-228600" defTabSz="1087438" eaLnBrk="0" fontAlgn="base" hangingPunct="0">
              <a:lnSpc>
                <a:spcPct val="140000"/>
              </a:lnSpc>
              <a:spcBef>
                <a:spcPct val="0"/>
              </a:spcBef>
              <a:spcAft>
                <a:spcPct val="0"/>
              </a:spcAft>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8pPr>
            <a:lvl9pPr marL="3886200" indent="-228600" defTabSz="1087438" eaLnBrk="0" fontAlgn="base" hangingPunct="0">
              <a:lnSpc>
                <a:spcPct val="140000"/>
              </a:lnSpc>
              <a:spcBef>
                <a:spcPct val="0"/>
              </a:spcBef>
              <a:spcAft>
                <a:spcPct val="0"/>
              </a:spcAft>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9pPr>
          </a:lstStyle>
          <a:p>
            <a:pPr eaLnBrk="1" hangingPunct="1">
              <a:lnSpc>
                <a:spcPct val="100000"/>
              </a:lnSpc>
              <a:buClrTx/>
              <a:buSzTx/>
              <a:buFontTx/>
              <a:buNone/>
            </a:pPr>
            <a:r>
              <a:rPr lang="ru-RU" sz="1400" b="1">
                <a:latin typeface="Arial Narrow" panose="020B0606020202030204" pitchFamily="34" charset="0"/>
                <a:ea typeface="华文细黑"/>
                <a:cs typeface="Arial" panose="020B0604020202020204" pitchFamily="34" charset="0"/>
              </a:rPr>
              <a:t>Воздух из контролируемого помещения всасывается аспиратором через точки забора, по заборным трубопроводам  поставляется к чувствительному элементу лазерного аспирационного пожарного извещателя, регистрирующего возгорание</a:t>
            </a:r>
          </a:p>
        </p:txBody>
      </p:sp>
      <p:pic>
        <p:nvPicPr>
          <p:cNvPr id="6" name="Picture 7" descr="http://security-info.com.ua/upload/medialibrary/7a8/idv2%20-%20vplng%20wxgmuay.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88938" y="887413"/>
            <a:ext cx="2808287" cy="1814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矩形 28"/>
          <p:cNvSpPr/>
          <p:nvPr/>
        </p:nvSpPr>
        <p:spPr>
          <a:xfrm>
            <a:off x="4694238" y="4122738"/>
            <a:ext cx="6108700" cy="676275"/>
          </a:xfrm>
          <a:prstGeom prst="rect">
            <a:avLst/>
          </a:prstGeom>
        </p:spPr>
        <p:txBody>
          <a:bodyPr>
            <a:spAutoFit/>
          </a:bodyPr>
          <a:lstStyle/>
          <a:p>
            <a:pPr>
              <a:defRPr/>
            </a:pPr>
            <a:r>
              <a:rPr lang="ru-RU" sz="1900" b="1" dirty="0">
                <a:solidFill>
                  <a:srgbClr val="002060"/>
                </a:solidFill>
                <a:latin typeface="+mn-lt"/>
                <a:ea typeface="微软雅黑" pitchFamily="34" charset="-122"/>
              </a:rPr>
              <a:t>Аспирационной системой оснащаются помещения </a:t>
            </a:r>
            <a:r>
              <a:rPr lang="ru-RU" sz="1900" b="1" dirty="0" err="1">
                <a:solidFill>
                  <a:srgbClr val="002060"/>
                </a:solidFill>
                <a:latin typeface="+mn-lt"/>
                <a:ea typeface="微软雅黑" pitchFamily="34" charset="-122"/>
              </a:rPr>
              <a:t>маш</a:t>
            </a:r>
            <a:r>
              <a:rPr lang="ru-RU" sz="1900" b="1" dirty="0">
                <a:solidFill>
                  <a:srgbClr val="002060"/>
                </a:solidFill>
                <a:latin typeface="+mn-lt"/>
                <a:ea typeface="微软雅黑" pitchFamily="34" charset="-122"/>
              </a:rPr>
              <a:t>. залов, телеком. помещения, пом. ИБП.</a:t>
            </a:r>
            <a:endParaRPr lang="en-US" sz="1900" b="1" dirty="0">
              <a:solidFill>
                <a:srgbClr val="002060"/>
              </a:solidFill>
              <a:latin typeface="+mn-lt"/>
              <a:ea typeface="微软雅黑" pitchFamily="34" charset="-122"/>
            </a:endParaRPr>
          </a:p>
        </p:txBody>
      </p:sp>
    </p:spTree>
    <p:extLst>
      <p:ext uri="{BB962C8B-B14F-4D97-AF65-F5344CB8AC3E}">
        <p14:creationId xmlns:p14="http://schemas.microsoft.com/office/powerpoint/2010/main" xmlns="" val="42068120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p:cNvGrpSpPr>
            <a:grpSpLocks/>
          </p:cNvGrpSpPr>
          <p:nvPr/>
        </p:nvGrpSpPr>
        <p:grpSpPr bwMode="auto">
          <a:xfrm>
            <a:off x="1849438" y="757238"/>
            <a:ext cx="6786562" cy="3711575"/>
            <a:chOff x="530225" y="479425"/>
            <a:chExt cx="7345363" cy="5467873"/>
          </a:xfrm>
        </p:grpSpPr>
        <p:pic>
          <p:nvPicPr>
            <p:cNvPr id="3" name="Picture 1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619375" y="3575050"/>
              <a:ext cx="720725" cy="579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 Box 15"/>
            <p:cNvSpPr txBox="1">
              <a:spLocks noChangeArrowheads="1"/>
            </p:cNvSpPr>
            <p:nvPr/>
          </p:nvSpPr>
          <p:spPr bwMode="auto">
            <a:xfrm>
              <a:off x="2619375" y="3287713"/>
              <a:ext cx="757238"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defRPr sz="2100">
                  <a:solidFill>
                    <a:schemeClr val="tx1"/>
                  </a:solidFill>
                  <a:latin typeface="Arial" panose="020B0604020202020204" pitchFamily="34" charset="0"/>
                  <a:ea typeface="华文细黑"/>
                  <a:cs typeface="华文细黑"/>
                </a:defRPr>
              </a:lvl1pPr>
              <a:lvl2pPr marL="742950" indent="-285750">
                <a:defRPr sz="2100">
                  <a:solidFill>
                    <a:schemeClr val="tx1"/>
                  </a:solidFill>
                  <a:latin typeface="Arial" panose="020B0604020202020204" pitchFamily="34" charset="0"/>
                  <a:ea typeface="华文细黑"/>
                  <a:cs typeface="华文细黑"/>
                </a:defRPr>
              </a:lvl2pPr>
              <a:lvl3pPr marL="1143000" indent="-228600">
                <a:defRPr sz="2100">
                  <a:solidFill>
                    <a:schemeClr val="tx1"/>
                  </a:solidFill>
                  <a:latin typeface="Arial" panose="020B0604020202020204" pitchFamily="34" charset="0"/>
                  <a:ea typeface="华文细黑"/>
                  <a:cs typeface="华文细黑"/>
                </a:defRPr>
              </a:lvl3pPr>
              <a:lvl4pPr marL="1600200" indent="-228600">
                <a:defRPr sz="2100">
                  <a:solidFill>
                    <a:schemeClr val="tx1"/>
                  </a:solidFill>
                  <a:latin typeface="Arial" panose="020B0604020202020204" pitchFamily="34" charset="0"/>
                  <a:ea typeface="华文细黑"/>
                  <a:cs typeface="华文细黑"/>
                </a:defRPr>
              </a:lvl4pPr>
              <a:lvl5pPr marL="2057400" indent="-228600">
                <a:defRPr sz="2100">
                  <a:solidFill>
                    <a:schemeClr val="tx1"/>
                  </a:solidFill>
                  <a:latin typeface="Arial" panose="020B0604020202020204" pitchFamily="34" charset="0"/>
                  <a:ea typeface="华文细黑"/>
                  <a:cs typeface="华文细黑"/>
                </a:defRPr>
              </a:lvl5pPr>
              <a:lvl6pPr marL="25146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6pPr>
              <a:lvl7pPr marL="29718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7pPr>
              <a:lvl8pPr marL="34290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8pPr>
              <a:lvl9pPr marL="38862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9pPr>
            </a:lstStyle>
            <a:p>
              <a:pPr eaLnBrk="1" hangingPunct="1"/>
              <a:r>
                <a:rPr lang="ru-RU" sz="1200" b="1">
                  <a:latin typeface="Arial Narrow" panose="020B0606020202030204" pitchFamily="34" charset="0"/>
                  <a:cs typeface="Arial" panose="020B0604020202020204" pitchFamily="34" charset="0"/>
                </a:rPr>
                <a:t>С2000М</a:t>
              </a:r>
            </a:p>
          </p:txBody>
        </p:sp>
        <p:pic>
          <p:nvPicPr>
            <p:cNvPr id="5" name="Picture 16" descr="датчик"/>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570538" y="766763"/>
              <a:ext cx="419100" cy="503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17" descr="dim"/>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706938" y="766763"/>
              <a:ext cx="431800" cy="41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 Box 21"/>
            <p:cNvSpPr txBox="1">
              <a:spLocks noChangeArrowheads="1"/>
            </p:cNvSpPr>
            <p:nvPr/>
          </p:nvSpPr>
          <p:spPr bwMode="auto">
            <a:xfrm>
              <a:off x="3502025" y="479425"/>
              <a:ext cx="989013"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defRPr sz="2100">
                  <a:solidFill>
                    <a:schemeClr val="tx1"/>
                  </a:solidFill>
                  <a:latin typeface="Arial" panose="020B0604020202020204" pitchFamily="34" charset="0"/>
                  <a:ea typeface="华文细黑"/>
                  <a:cs typeface="华文细黑"/>
                </a:defRPr>
              </a:lvl1pPr>
              <a:lvl2pPr marL="742950" indent="-285750">
                <a:defRPr sz="2100">
                  <a:solidFill>
                    <a:schemeClr val="tx1"/>
                  </a:solidFill>
                  <a:latin typeface="Arial" panose="020B0604020202020204" pitchFamily="34" charset="0"/>
                  <a:ea typeface="华文细黑"/>
                  <a:cs typeface="华文细黑"/>
                </a:defRPr>
              </a:lvl2pPr>
              <a:lvl3pPr marL="1143000" indent="-228600">
                <a:defRPr sz="2100">
                  <a:solidFill>
                    <a:schemeClr val="tx1"/>
                  </a:solidFill>
                  <a:latin typeface="Arial" panose="020B0604020202020204" pitchFamily="34" charset="0"/>
                  <a:ea typeface="华文细黑"/>
                  <a:cs typeface="华文细黑"/>
                </a:defRPr>
              </a:lvl3pPr>
              <a:lvl4pPr marL="1600200" indent="-228600">
                <a:defRPr sz="2100">
                  <a:solidFill>
                    <a:schemeClr val="tx1"/>
                  </a:solidFill>
                  <a:latin typeface="Arial" panose="020B0604020202020204" pitchFamily="34" charset="0"/>
                  <a:ea typeface="华文细黑"/>
                  <a:cs typeface="华文细黑"/>
                </a:defRPr>
              </a:lvl4pPr>
              <a:lvl5pPr marL="2057400" indent="-228600">
                <a:defRPr sz="2100">
                  <a:solidFill>
                    <a:schemeClr val="tx1"/>
                  </a:solidFill>
                  <a:latin typeface="Arial" panose="020B0604020202020204" pitchFamily="34" charset="0"/>
                  <a:ea typeface="华文细黑"/>
                  <a:cs typeface="华文细黑"/>
                </a:defRPr>
              </a:lvl5pPr>
              <a:lvl6pPr marL="25146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6pPr>
              <a:lvl7pPr marL="29718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7pPr>
              <a:lvl8pPr marL="34290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8pPr>
              <a:lvl9pPr marL="38862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9pPr>
            </a:lstStyle>
            <a:p>
              <a:pPr eaLnBrk="1" hangingPunct="1"/>
              <a:r>
                <a:rPr lang="ru-RU" sz="1200" b="1">
                  <a:latin typeface="Arial Narrow" panose="020B0606020202030204" pitchFamily="34" charset="0"/>
                  <a:cs typeface="Arial" panose="020B0604020202020204" pitchFamily="34" charset="0"/>
                </a:rPr>
                <a:t>С2000-КДЛ</a:t>
              </a:r>
            </a:p>
          </p:txBody>
        </p:sp>
        <p:sp>
          <p:nvSpPr>
            <p:cNvPr id="8" name="Text Box 22"/>
            <p:cNvSpPr txBox="1">
              <a:spLocks noChangeArrowheads="1"/>
            </p:cNvSpPr>
            <p:nvPr/>
          </p:nvSpPr>
          <p:spPr bwMode="auto">
            <a:xfrm>
              <a:off x="4562475" y="479425"/>
              <a:ext cx="730250"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defRPr sz="2100">
                  <a:solidFill>
                    <a:schemeClr val="tx1"/>
                  </a:solidFill>
                  <a:latin typeface="Arial" panose="020B0604020202020204" pitchFamily="34" charset="0"/>
                  <a:ea typeface="华文细黑"/>
                  <a:cs typeface="华文细黑"/>
                </a:defRPr>
              </a:lvl1pPr>
              <a:lvl2pPr marL="742950" indent="-285750">
                <a:defRPr sz="2100">
                  <a:solidFill>
                    <a:schemeClr val="tx1"/>
                  </a:solidFill>
                  <a:latin typeface="Arial" panose="020B0604020202020204" pitchFamily="34" charset="0"/>
                  <a:ea typeface="华文细黑"/>
                  <a:cs typeface="华文细黑"/>
                </a:defRPr>
              </a:lvl2pPr>
              <a:lvl3pPr marL="1143000" indent="-228600">
                <a:defRPr sz="2100">
                  <a:solidFill>
                    <a:schemeClr val="tx1"/>
                  </a:solidFill>
                  <a:latin typeface="Arial" panose="020B0604020202020204" pitchFamily="34" charset="0"/>
                  <a:ea typeface="华文细黑"/>
                  <a:cs typeface="华文细黑"/>
                </a:defRPr>
              </a:lvl3pPr>
              <a:lvl4pPr marL="1600200" indent="-228600">
                <a:defRPr sz="2100">
                  <a:solidFill>
                    <a:schemeClr val="tx1"/>
                  </a:solidFill>
                  <a:latin typeface="Arial" panose="020B0604020202020204" pitchFamily="34" charset="0"/>
                  <a:ea typeface="华文细黑"/>
                  <a:cs typeface="华文细黑"/>
                </a:defRPr>
              </a:lvl4pPr>
              <a:lvl5pPr marL="2057400" indent="-228600">
                <a:defRPr sz="2100">
                  <a:solidFill>
                    <a:schemeClr val="tx1"/>
                  </a:solidFill>
                  <a:latin typeface="Arial" panose="020B0604020202020204" pitchFamily="34" charset="0"/>
                  <a:ea typeface="华文细黑"/>
                  <a:cs typeface="华文细黑"/>
                </a:defRPr>
              </a:lvl5pPr>
              <a:lvl6pPr marL="25146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6pPr>
              <a:lvl7pPr marL="29718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7pPr>
              <a:lvl8pPr marL="34290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8pPr>
              <a:lvl9pPr marL="38862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9pPr>
            </a:lstStyle>
            <a:p>
              <a:pPr eaLnBrk="1" hangingPunct="1"/>
              <a:r>
                <a:rPr lang="ru-RU" sz="1200" b="1">
                  <a:latin typeface="Arial Narrow" panose="020B0606020202030204" pitchFamily="34" charset="0"/>
                  <a:cs typeface="Arial" panose="020B0604020202020204" pitchFamily="34" charset="0"/>
                </a:rPr>
                <a:t>ДИП-34</a:t>
              </a:r>
            </a:p>
          </p:txBody>
        </p:sp>
        <p:sp>
          <p:nvSpPr>
            <p:cNvPr id="9" name="Text Box 23"/>
            <p:cNvSpPr txBox="1">
              <a:spLocks noChangeArrowheads="1"/>
            </p:cNvSpPr>
            <p:nvPr/>
          </p:nvSpPr>
          <p:spPr bwMode="auto">
            <a:xfrm>
              <a:off x="5283200" y="479425"/>
              <a:ext cx="884238"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defRPr sz="2100">
                  <a:solidFill>
                    <a:schemeClr val="tx1"/>
                  </a:solidFill>
                  <a:latin typeface="Arial" panose="020B0604020202020204" pitchFamily="34" charset="0"/>
                  <a:ea typeface="华文细黑"/>
                  <a:cs typeface="华文细黑"/>
                </a:defRPr>
              </a:lvl1pPr>
              <a:lvl2pPr marL="742950" indent="-285750">
                <a:defRPr sz="2100">
                  <a:solidFill>
                    <a:schemeClr val="tx1"/>
                  </a:solidFill>
                  <a:latin typeface="Arial" panose="020B0604020202020204" pitchFamily="34" charset="0"/>
                  <a:ea typeface="华文细黑"/>
                  <a:cs typeface="华文细黑"/>
                </a:defRPr>
              </a:lvl2pPr>
              <a:lvl3pPr marL="1143000" indent="-228600">
                <a:defRPr sz="2100">
                  <a:solidFill>
                    <a:schemeClr val="tx1"/>
                  </a:solidFill>
                  <a:latin typeface="Arial" panose="020B0604020202020204" pitchFamily="34" charset="0"/>
                  <a:ea typeface="华文细黑"/>
                  <a:cs typeface="华文细黑"/>
                </a:defRPr>
              </a:lvl3pPr>
              <a:lvl4pPr marL="1600200" indent="-228600">
                <a:defRPr sz="2100">
                  <a:solidFill>
                    <a:schemeClr val="tx1"/>
                  </a:solidFill>
                  <a:latin typeface="Arial" panose="020B0604020202020204" pitchFamily="34" charset="0"/>
                  <a:ea typeface="华文细黑"/>
                  <a:cs typeface="华文细黑"/>
                </a:defRPr>
              </a:lvl4pPr>
              <a:lvl5pPr marL="2057400" indent="-228600">
                <a:defRPr sz="2100">
                  <a:solidFill>
                    <a:schemeClr val="tx1"/>
                  </a:solidFill>
                  <a:latin typeface="Arial" panose="020B0604020202020204" pitchFamily="34" charset="0"/>
                  <a:ea typeface="华文细黑"/>
                  <a:cs typeface="华文细黑"/>
                </a:defRPr>
              </a:lvl5pPr>
              <a:lvl6pPr marL="25146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6pPr>
              <a:lvl7pPr marL="29718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7pPr>
              <a:lvl8pPr marL="34290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8pPr>
              <a:lvl9pPr marL="38862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9pPr>
            </a:lstStyle>
            <a:p>
              <a:pPr eaLnBrk="1" hangingPunct="1"/>
              <a:r>
                <a:rPr lang="ru-RU" sz="1200" b="1">
                  <a:latin typeface="Arial Narrow" panose="020B0606020202030204" pitchFamily="34" charset="0"/>
                  <a:cs typeface="Arial" panose="020B0604020202020204" pitchFamily="34" charset="0"/>
                </a:rPr>
                <a:t>С2000-ИК</a:t>
              </a:r>
            </a:p>
          </p:txBody>
        </p:sp>
        <p:pic>
          <p:nvPicPr>
            <p:cNvPr id="10" name="Picture 24" descr="product_342_011201_002640"/>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30225" y="3360738"/>
              <a:ext cx="1160463"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27" descr="С2000_КДЛ"/>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638550" y="766763"/>
              <a:ext cx="720725"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33" descr="1124"/>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1754188" y="3575050"/>
              <a:ext cx="681037" cy="498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Rectangle 36"/>
            <p:cNvSpPr>
              <a:spLocks noChangeArrowheads="1"/>
            </p:cNvSpPr>
            <p:nvPr/>
          </p:nvSpPr>
          <p:spPr bwMode="auto">
            <a:xfrm>
              <a:off x="1682750" y="3287713"/>
              <a:ext cx="900113"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defRPr sz="2100">
                  <a:solidFill>
                    <a:schemeClr val="tx1"/>
                  </a:solidFill>
                  <a:latin typeface="Arial" panose="020B0604020202020204" pitchFamily="34" charset="0"/>
                  <a:ea typeface="华文细黑"/>
                  <a:cs typeface="华文细黑"/>
                </a:defRPr>
              </a:lvl1pPr>
              <a:lvl2pPr marL="742950" indent="-285750">
                <a:defRPr sz="2100">
                  <a:solidFill>
                    <a:schemeClr val="tx1"/>
                  </a:solidFill>
                  <a:latin typeface="Arial" panose="020B0604020202020204" pitchFamily="34" charset="0"/>
                  <a:ea typeface="华文细黑"/>
                  <a:cs typeface="华文细黑"/>
                </a:defRPr>
              </a:lvl2pPr>
              <a:lvl3pPr marL="1143000" indent="-228600">
                <a:defRPr sz="2100">
                  <a:solidFill>
                    <a:schemeClr val="tx1"/>
                  </a:solidFill>
                  <a:latin typeface="Arial" panose="020B0604020202020204" pitchFamily="34" charset="0"/>
                  <a:ea typeface="华文细黑"/>
                  <a:cs typeface="华文细黑"/>
                </a:defRPr>
              </a:lvl3pPr>
              <a:lvl4pPr marL="1600200" indent="-228600">
                <a:defRPr sz="2100">
                  <a:solidFill>
                    <a:schemeClr val="tx1"/>
                  </a:solidFill>
                  <a:latin typeface="Arial" panose="020B0604020202020204" pitchFamily="34" charset="0"/>
                  <a:ea typeface="华文细黑"/>
                  <a:cs typeface="华文细黑"/>
                </a:defRPr>
              </a:lvl4pPr>
              <a:lvl5pPr marL="2057400" indent="-228600">
                <a:defRPr sz="2100">
                  <a:solidFill>
                    <a:schemeClr val="tx1"/>
                  </a:solidFill>
                  <a:latin typeface="Arial" panose="020B0604020202020204" pitchFamily="34" charset="0"/>
                  <a:ea typeface="华文细黑"/>
                  <a:cs typeface="华文细黑"/>
                </a:defRPr>
              </a:lvl5pPr>
              <a:lvl6pPr marL="25146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6pPr>
              <a:lvl7pPr marL="29718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7pPr>
              <a:lvl8pPr marL="34290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8pPr>
              <a:lvl9pPr marL="38862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9pPr>
            </a:lstStyle>
            <a:p>
              <a:r>
                <a:rPr lang="ru-RU" sz="1200" b="1">
                  <a:latin typeface="Arial Narrow" panose="020B0606020202030204" pitchFamily="34" charset="0"/>
                </a:rPr>
                <a:t>С2000-ПИ</a:t>
              </a:r>
            </a:p>
          </p:txBody>
        </p:sp>
        <p:pic>
          <p:nvPicPr>
            <p:cNvPr id="14" name="Picture 38" descr="c2000_smk"/>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7246938" y="817563"/>
              <a:ext cx="469900" cy="50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40" descr="preview"/>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6362700" y="766763"/>
              <a:ext cx="465138" cy="465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Text Box 41"/>
            <p:cNvSpPr txBox="1">
              <a:spLocks noChangeArrowheads="1"/>
            </p:cNvSpPr>
            <p:nvPr/>
          </p:nvSpPr>
          <p:spPr bwMode="auto">
            <a:xfrm>
              <a:off x="6146800" y="479425"/>
              <a:ext cx="884238"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defRPr sz="2100">
                  <a:solidFill>
                    <a:schemeClr val="tx1"/>
                  </a:solidFill>
                  <a:latin typeface="Arial" panose="020B0604020202020204" pitchFamily="34" charset="0"/>
                  <a:ea typeface="华文细黑"/>
                  <a:cs typeface="华文细黑"/>
                </a:defRPr>
              </a:lvl1pPr>
              <a:lvl2pPr marL="742950" indent="-285750">
                <a:defRPr sz="2100">
                  <a:solidFill>
                    <a:schemeClr val="tx1"/>
                  </a:solidFill>
                  <a:latin typeface="Arial" panose="020B0604020202020204" pitchFamily="34" charset="0"/>
                  <a:ea typeface="华文细黑"/>
                  <a:cs typeface="华文细黑"/>
                </a:defRPr>
              </a:lvl2pPr>
              <a:lvl3pPr marL="1143000" indent="-228600">
                <a:defRPr sz="2100">
                  <a:solidFill>
                    <a:schemeClr val="tx1"/>
                  </a:solidFill>
                  <a:latin typeface="Arial" panose="020B0604020202020204" pitchFamily="34" charset="0"/>
                  <a:ea typeface="华文细黑"/>
                  <a:cs typeface="华文细黑"/>
                </a:defRPr>
              </a:lvl3pPr>
              <a:lvl4pPr marL="1600200" indent="-228600">
                <a:defRPr sz="2100">
                  <a:solidFill>
                    <a:schemeClr val="tx1"/>
                  </a:solidFill>
                  <a:latin typeface="Arial" panose="020B0604020202020204" pitchFamily="34" charset="0"/>
                  <a:ea typeface="华文细黑"/>
                  <a:cs typeface="华文细黑"/>
                </a:defRPr>
              </a:lvl4pPr>
              <a:lvl5pPr marL="2057400" indent="-228600">
                <a:defRPr sz="2100">
                  <a:solidFill>
                    <a:schemeClr val="tx1"/>
                  </a:solidFill>
                  <a:latin typeface="Arial" panose="020B0604020202020204" pitchFamily="34" charset="0"/>
                  <a:ea typeface="华文细黑"/>
                  <a:cs typeface="华文细黑"/>
                </a:defRPr>
              </a:lvl5pPr>
              <a:lvl6pPr marL="25146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6pPr>
              <a:lvl7pPr marL="29718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7pPr>
              <a:lvl8pPr marL="34290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8pPr>
              <a:lvl9pPr marL="38862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9pPr>
            </a:lstStyle>
            <a:p>
              <a:pPr eaLnBrk="1" hangingPunct="1"/>
              <a:r>
                <a:rPr lang="ru-RU" sz="1200" b="1">
                  <a:latin typeface="Arial Narrow" panose="020B0606020202030204" pitchFamily="34" charset="0"/>
                  <a:cs typeface="Arial" panose="020B0604020202020204" pitchFamily="34" charset="0"/>
                </a:rPr>
                <a:t>С2000-ИК</a:t>
              </a:r>
            </a:p>
          </p:txBody>
        </p:sp>
        <p:pic>
          <p:nvPicPr>
            <p:cNvPr id="17" name="Picture 63" descr="датчик"/>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643563" y="5159375"/>
              <a:ext cx="419100" cy="503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64" descr="dim"/>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779963" y="5159375"/>
              <a:ext cx="431800" cy="417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 name="Text Box 66"/>
            <p:cNvSpPr txBox="1">
              <a:spLocks noChangeArrowheads="1"/>
            </p:cNvSpPr>
            <p:nvPr/>
          </p:nvSpPr>
          <p:spPr bwMode="auto">
            <a:xfrm>
              <a:off x="4635500" y="4872038"/>
              <a:ext cx="73025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defRPr sz="2100">
                  <a:solidFill>
                    <a:schemeClr val="tx1"/>
                  </a:solidFill>
                  <a:latin typeface="Arial" panose="020B0604020202020204" pitchFamily="34" charset="0"/>
                  <a:ea typeface="华文细黑"/>
                  <a:cs typeface="华文细黑"/>
                </a:defRPr>
              </a:lvl1pPr>
              <a:lvl2pPr marL="742950" indent="-285750">
                <a:defRPr sz="2100">
                  <a:solidFill>
                    <a:schemeClr val="tx1"/>
                  </a:solidFill>
                  <a:latin typeface="Arial" panose="020B0604020202020204" pitchFamily="34" charset="0"/>
                  <a:ea typeface="华文细黑"/>
                  <a:cs typeface="华文细黑"/>
                </a:defRPr>
              </a:lvl2pPr>
              <a:lvl3pPr marL="1143000" indent="-228600">
                <a:defRPr sz="2100">
                  <a:solidFill>
                    <a:schemeClr val="tx1"/>
                  </a:solidFill>
                  <a:latin typeface="Arial" panose="020B0604020202020204" pitchFamily="34" charset="0"/>
                  <a:ea typeface="华文细黑"/>
                  <a:cs typeface="华文细黑"/>
                </a:defRPr>
              </a:lvl3pPr>
              <a:lvl4pPr marL="1600200" indent="-228600">
                <a:defRPr sz="2100">
                  <a:solidFill>
                    <a:schemeClr val="tx1"/>
                  </a:solidFill>
                  <a:latin typeface="Arial" panose="020B0604020202020204" pitchFamily="34" charset="0"/>
                  <a:ea typeface="华文细黑"/>
                  <a:cs typeface="华文细黑"/>
                </a:defRPr>
              </a:lvl4pPr>
              <a:lvl5pPr marL="2057400" indent="-228600">
                <a:defRPr sz="2100">
                  <a:solidFill>
                    <a:schemeClr val="tx1"/>
                  </a:solidFill>
                  <a:latin typeface="Arial" panose="020B0604020202020204" pitchFamily="34" charset="0"/>
                  <a:ea typeface="华文细黑"/>
                  <a:cs typeface="华文细黑"/>
                </a:defRPr>
              </a:lvl5pPr>
              <a:lvl6pPr marL="25146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6pPr>
              <a:lvl7pPr marL="29718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7pPr>
              <a:lvl8pPr marL="34290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8pPr>
              <a:lvl9pPr marL="38862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9pPr>
            </a:lstStyle>
            <a:p>
              <a:pPr eaLnBrk="1" hangingPunct="1"/>
              <a:r>
                <a:rPr lang="ru-RU" sz="1200" b="1">
                  <a:latin typeface="Arial Narrow" panose="020B0606020202030204" pitchFamily="34" charset="0"/>
                  <a:cs typeface="Arial" panose="020B0604020202020204" pitchFamily="34" charset="0"/>
                </a:rPr>
                <a:t>ДИП-34</a:t>
              </a:r>
            </a:p>
          </p:txBody>
        </p:sp>
        <p:sp>
          <p:nvSpPr>
            <p:cNvPr id="20" name="Text Box 67"/>
            <p:cNvSpPr txBox="1">
              <a:spLocks noChangeArrowheads="1"/>
            </p:cNvSpPr>
            <p:nvPr/>
          </p:nvSpPr>
          <p:spPr bwMode="auto">
            <a:xfrm>
              <a:off x="5356225" y="4872038"/>
              <a:ext cx="884238"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defRPr sz="2100">
                  <a:solidFill>
                    <a:schemeClr val="tx1"/>
                  </a:solidFill>
                  <a:latin typeface="Arial" panose="020B0604020202020204" pitchFamily="34" charset="0"/>
                  <a:ea typeface="华文细黑"/>
                  <a:cs typeface="华文细黑"/>
                </a:defRPr>
              </a:lvl1pPr>
              <a:lvl2pPr marL="742950" indent="-285750">
                <a:defRPr sz="2100">
                  <a:solidFill>
                    <a:schemeClr val="tx1"/>
                  </a:solidFill>
                  <a:latin typeface="Arial" panose="020B0604020202020204" pitchFamily="34" charset="0"/>
                  <a:ea typeface="华文细黑"/>
                  <a:cs typeface="华文细黑"/>
                </a:defRPr>
              </a:lvl2pPr>
              <a:lvl3pPr marL="1143000" indent="-228600">
                <a:defRPr sz="2100">
                  <a:solidFill>
                    <a:schemeClr val="tx1"/>
                  </a:solidFill>
                  <a:latin typeface="Arial" panose="020B0604020202020204" pitchFamily="34" charset="0"/>
                  <a:ea typeface="华文细黑"/>
                  <a:cs typeface="华文细黑"/>
                </a:defRPr>
              </a:lvl3pPr>
              <a:lvl4pPr marL="1600200" indent="-228600">
                <a:defRPr sz="2100">
                  <a:solidFill>
                    <a:schemeClr val="tx1"/>
                  </a:solidFill>
                  <a:latin typeface="Arial" panose="020B0604020202020204" pitchFamily="34" charset="0"/>
                  <a:ea typeface="华文细黑"/>
                  <a:cs typeface="华文细黑"/>
                </a:defRPr>
              </a:lvl4pPr>
              <a:lvl5pPr marL="2057400" indent="-228600">
                <a:defRPr sz="2100">
                  <a:solidFill>
                    <a:schemeClr val="tx1"/>
                  </a:solidFill>
                  <a:latin typeface="Arial" panose="020B0604020202020204" pitchFamily="34" charset="0"/>
                  <a:ea typeface="华文细黑"/>
                  <a:cs typeface="华文细黑"/>
                </a:defRPr>
              </a:lvl5pPr>
              <a:lvl6pPr marL="25146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6pPr>
              <a:lvl7pPr marL="29718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7pPr>
              <a:lvl8pPr marL="34290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8pPr>
              <a:lvl9pPr marL="38862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9pPr>
            </a:lstStyle>
            <a:p>
              <a:pPr eaLnBrk="1" hangingPunct="1"/>
              <a:r>
                <a:rPr lang="ru-RU" sz="1200" b="1">
                  <a:latin typeface="Arial Narrow" panose="020B0606020202030204" pitchFamily="34" charset="0"/>
                  <a:cs typeface="Arial" panose="020B0604020202020204" pitchFamily="34" charset="0"/>
                </a:rPr>
                <a:t>С2000-ИК</a:t>
              </a:r>
            </a:p>
          </p:txBody>
        </p:sp>
        <p:pic>
          <p:nvPicPr>
            <p:cNvPr id="21" name="Picture 68" descr="С2000_КДЛ"/>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698875" y="5159375"/>
              <a:ext cx="720725"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69" descr="c2000_smk"/>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7332663" y="5230813"/>
              <a:ext cx="469900" cy="50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 name="Picture 70" descr="preview"/>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6435725" y="5159375"/>
              <a:ext cx="465138" cy="465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 name="Text Box 71"/>
            <p:cNvSpPr txBox="1">
              <a:spLocks noChangeArrowheads="1"/>
            </p:cNvSpPr>
            <p:nvPr/>
          </p:nvSpPr>
          <p:spPr bwMode="auto">
            <a:xfrm>
              <a:off x="6219825" y="4872038"/>
              <a:ext cx="884238"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defRPr sz="2100">
                  <a:solidFill>
                    <a:schemeClr val="tx1"/>
                  </a:solidFill>
                  <a:latin typeface="Arial" panose="020B0604020202020204" pitchFamily="34" charset="0"/>
                  <a:ea typeface="华文细黑"/>
                  <a:cs typeface="华文细黑"/>
                </a:defRPr>
              </a:lvl1pPr>
              <a:lvl2pPr marL="742950" indent="-285750">
                <a:defRPr sz="2100">
                  <a:solidFill>
                    <a:schemeClr val="tx1"/>
                  </a:solidFill>
                  <a:latin typeface="Arial" panose="020B0604020202020204" pitchFamily="34" charset="0"/>
                  <a:ea typeface="华文细黑"/>
                  <a:cs typeface="华文细黑"/>
                </a:defRPr>
              </a:lvl2pPr>
              <a:lvl3pPr marL="1143000" indent="-228600">
                <a:defRPr sz="2100">
                  <a:solidFill>
                    <a:schemeClr val="tx1"/>
                  </a:solidFill>
                  <a:latin typeface="Arial" panose="020B0604020202020204" pitchFamily="34" charset="0"/>
                  <a:ea typeface="华文细黑"/>
                  <a:cs typeface="华文细黑"/>
                </a:defRPr>
              </a:lvl3pPr>
              <a:lvl4pPr marL="1600200" indent="-228600">
                <a:defRPr sz="2100">
                  <a:solidFill>
                    <a:schemeClr val="tx1"/>
                  </a:solidFill>
                  <a:latin typeface="Arial" panose="020B0604020202020204" pitchFamily="34" charset="0"/>
                  <a:ea typeface="华文细黑"/>
                  <a:cs typeface="华文细黑"/>
                </a:defRPr>
              </a:lvl4pPr>
              <a:lvl5pPr marL="2057400" indent="-228600">
                <a:defRPr sz="2100">
                  <a:solidFill>
                    <a:schemeClr val="tx1"/>
                  </a:solidFill>
                  <a:latin typeface="Arial" panose="020B0604020202020204" pitchFamily="34" charset="0"/>
                  <a:ea typeface="华文细黑"/>
                  <a:cs typeface="华文细黑"/>
                </a:defRPr>
              </a:lvl5pPr>
              <a:lvl6pPr marL="25146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6pPr>
              <a:lvl7pPr marL="29718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7pPr>
              <a:lvl8pPr marL="34290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8pPr>
              <a:lvl9pPr marL="38862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9pPr>
            </a:lstStyle>
            <a:p>
              <a:pPr eaLnBrk="1" hangingPunct="1"/>
              <a:r>
                <a:rPr lang="ru-RU" sz="1200" b="1">
                  <a:latin typeface="Arial Narrow" panose="020B0606020202030204" pitchFamily="34" charset="0"/>
                  <a:cs typeface="Arial" panose="020B0604020202020204" pitchFamily="34" charset="0"/>
                </a:rPr>
                <a:t>С2000-ИК</a:t>
              </a:r>
            </a:p>
          </p:txBody>
        </p:sp>
        <p:pic>
          <p:nvPicPr>
            <p:cNvPr id="25" name="Picture 73" descr="датчик"/>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715000" y="3648075"/>
              <a:ext cx="419100" cy="503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Picture 74" descr="dim"/>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851400" y="3648075"/>
              <a:ext cx="431800" cy="417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 name="Text Box 76"/>
            <p:cNvSpPr txBox="1">
              <a:spLocks noChangeArrowheads="1"/>
            </p:cNvSpPr>
            <p:nvPr/>
          </p:nvSpPr>
          <p:spPr bwMode="auto">
            <a:xfrm>
              <a:off x="4706938" y="3216275"/>
              <a:ext cx="730250"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defRPr sz="2100">
                  <a:solidFill>
                    <a:schemeClr val="tx1"/>
                  </a:solidFill>
                  <a:latin typeface="Arial" panose="020B0604020202020204" pitchFamily="34" charset="0"/>
                  <a:ea typeface="华文细黑"/>
                  <a:cs typeface="华文细黑"/>
                </a:defRPr>
              </a:lvl1pPr>
              <a:lvl2pPr marL="742950" indent="-285750">
                <a:defRPr sz="2100">
                  <a:solidFill>
                    <a:schemeClr val="tx1"/>
                  </a:solidFill>
                  <a:latin typeface="Arial" panose="020B0604020202020204" pitchFamily="34" charset="0"/>
                  <a:ea typeface="华文细黑"/>
                  <a:cs typeface="华文细黑"/>
                </a:defRPr>
              </a:lvl2pPr>
              <a:lvl3pPr marL="1143000" indent="-228600">
                <a:defRPr sz="2100">
                  <a:solidFill>
                    <a:schemeClr val="tx1"/>
                  </a:solidFill>
                  <a:latin typeface="Arial" panose="020B0604020202020204" pitchFamily="34" charset="0"/>
                  <a:ea typeface="华文细黑"/>
                  <a:cs typeface="华文细黑"/>
                </a:defRPr>
              </a:lvl3pPr>
              <a:lvl4pPr marL="1600200" indent="-228600">
                <a:defRPr sz="2100">
                  <a:solidFill>
                    <a:schemeClr val="tx1"/>
                  </a:solidFill>
                  <a:latin typeface="Arial" panose="020B0604020202020204" pitchFamily="34" charset="0"/>
                  <a:ea typeface="华文细黑"/>
                  <a:cs typeface="华文细黑"/>
                </a:defRPr>
              </a:lvl4pPr>
              <a:lvl5pPr marL="2057400" indent="-228600">
                <a:defRPr sz="2100">
                  <a:solidFill>
                    <a:schemeClr val="tx1"/>
                  </a:solidFill>
                  <a:latin typeface="Arial" panose="020B0604020202020204" pitchFamily="34" charset="0"/>
                  <a:ea typeface="华文细黑"/>
                  <a:cs typeface="华文细黑"/>
                </a:defRPr>
              </a:lvl5pPr>
              <a:lvl6pPr marL="25146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6pPr>
              <a:lvl7pPr marL="29718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7pPr>
              <a:lvl8pPr marL="34290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8pPr>
              <a:lvl9pPr marL="38862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9pPr>
            </a:lstStyle>
            <a:p>
              <a:pPr eaLnBrk="1" hangingPunct="1"/>
              <a:r>
                <a:rPr lang="ru-RU" sz="1200" b="1">
                  <a:latin typeface="Arial Narrow" panose="020B0606020202030204" pitchFamily="34" charset="0"/>
                  <a:cs typeface="Arial" panose="020B0604020202020204" pitchFamily="34" charset="0"/>
                </a:rPr>
                <a:t>ДИП-34</a:t>
              </a:r>
            </a:p>
          </p:txBody>
        </p:sp>
        <p:sp>
          <p:nvSpPr>
            <p:cNvPr id="28" name="Text Box 77"/>
            <p:cNvSpPr txBox="1">
              <a:spLocks noChangeArrowheads="1"/>
            </p:cNvSpPr>
            <p:nvPr/>
          </p:nvSpPr>
          <p:spPr bwMode="auto">
            <a:xfrm>
              <a:off x="5427663" y="3216275"/>
              <a:ext cx="884237"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defRPr sz="2100">
                  <a:solidFill>
                    <a:schemeClr val="tx1"/>
                  </a:solidFill>
                  <a:latin typeface="Arial" panose="020B0604020202020204" pitchFamily="34" charset="0"/>
                  <a:ea typeface="华文细黑"/>
                  <a:cs typeface="华文细黑"/>
                </a:defRPr>
              </a:lvl1pPr>
              <a:lvl2pPr marL="742950" indent="-285750">
                <a:defRPr sz="2100">
                  <a:solidFill>
                    <a:schemeClr val="tx1"/>
                  </a:solidFill>
                  <a:latin typeface="Arial" panose="020B0604020202020204" pitchFamily="34" charset="0"/>
                  <a:ea typeface="华文细黑"/>
                  <a:cs typeface="华文细黑"/>
                </a:defRPr>
              </a:lvl2pPr>
              <a:lvl3pPr marL="1143000" indent="-228600">
                <a:defRPr sz="2100">
                  <a:solidFill>
                    <a:schemeClr val="tx1"/>
                  </a:solidFill>
                  <a:latin typeface="Arial" panose="020B0604020202020204" pitchFamily="34" charset="0"/>
                  <a:ea typeface="华文细黑"/>
                  <a:cs typeface="华文细黑"/>
                </a:defRPr>
              </a:lvl3pPr>
              <a:lvl4pPr marL="1600200" indent="-228600">
                <a:defRPr sz="2100">
                  <a:solidFill>
                    <a:schemeClr val="tx1"/>
                  </a:solidFill>
                  <a:latin typeface="Arial" panose="020B0604020202020204" pitchFamily="34" charset="0"/>
                  <a:ea typeface="华文细黑"/>
                  <a:cs typeface="华文细黑"/>
                </a:defRPr>
              </a:lvl4pPr>
              <a:lvl5pPr marL="2057400" indent="-228600">
                <a:defRPr sz="2100">
                  <a:solidFill>
                    <a:schemeClr val="tx1"/>
                  </a:solidFill>
                  <a:latin typeface="Arial" panose="020B0604020202020204" pitchFamily="34" charset="0"/>
                  <a:ea typeface="华文细黑"/>
                  <a:cs typeface="华文细黑"/>
                </a:defRPr>
              </a:lvl5pPr>
              <a:lvl6pPr marL="25146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6pPr>
              <a:lvl7pPr marL="29718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7pPr>
              <a:lvl8pPr marL="34290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8pPr>
              <a:lvl9pPr marL="38862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9pPr>
            </a:lstStyle>
            <a:p>
              <a:pPr eaLnBrk="1" hangingPunct="1"/>
              <a:r>
                <a:rPr lang="ru-RU" sz="1200" b="1">
                  <a:latin typeface="Arial Narrow" panose="020B0606020202030204" pitchFamily="34" charset="0"/>
                  <a:cs typeface="Arial" panose="020B0604020202020204" pitchFamily="34" charset="0"/>
                </a:rPr>
                <a:t>С2000-ИК</a:t>
              </a:r>
            </a:p>
          </p:txBody>
        </p:sp>
        <p:pic>
          <p:nvPicPr>
            <p:cNvPr id="29" name="Picture 78" descr="С2000_КДЛ"/>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698875" y="3575050"/>
              <a:ext cx="720725"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 name="Picture 79" descr="c2000_smk"/>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7405688" y="3719513"/>
              <a:ext cx="469900" cy="50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 name="Picture 80" descr="preview"/>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6507163" y="3614738"/>
              <a:ext cx="465137" cy="465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 name="Text Box 81"/>
            <p:cNvSpPr txBox="1">
              <a:spLocks noChangeArrowheads="1"/>
            </p:cNvSpPr>
            <p:nvPr/>
          </p:nvSpPr>
          <p:spPr bwMode="auto">
            <a:xfrm>
              <a:off x="6291263" y="3216275"/>
              <a:ext cx="884237"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defRPr sz="2100">
                  <a:solidFill>
                    <a:schemeClr val="tx1"/>
                  </a:solidFill>
                  <a:latin typeface="Arial" panose="020B0604020202020204" pitchFamily="34" charset="0"/>
                  <a:ea typeface="华文细黑"/>
                  <a:cs typeface="华文细黑"/>
                </a:defRPr>
              </a:lvl1pPr>
              <a:lvl2pPr marL="742950" indent="-285750">
                <a:defRPr sz="2100">
                  <a:solidFill>
                    <a:schemeClr val="tx1"/>
                  </a:solidFill>
                  <a:latin typeface="Arial" panose="020B0604020202020204" pitchFamily="34" charset="0"/>
                  <a:ea typeface="华文细黑"/>
                  <a:cs typeface="华文细黑"/>
                </a:defRPr>
              </a:lvl2pPr>
              <a:lvl3pPr marL="1143000" indent="-228600">
                <a:defRPr sz="2100">
                  <a:solidFill>
                    <a:schemeClr val="tx1"/>
                  </a:solidFill>
                  <a:latin typeface="Arial" panose="020B0604020202020204" pitchFamily="34" charset="0"/>
                  <a:ea typeface="华文细黑"/>
                  <a:cs typeface="华文细黑"/>
                </a:defRPr>
              </a:lvl3pPr>
              <a:lvl4pPr marL="1600200" indent="-228600">
                <a:defRPr sz="2100">
                  <a:solidFill>
                    <a:schemeClr val="tx1"/>
                  </a:solidFill>
                  <a:latin typeface="Arial" panose="020B0604020202020204" pitchFamily="34" charset="0"/>
                  <a:ea typeface="华文细黑"/>
                  <a:cs typeface="华文细黑"/>
                </a:defRPr>
              </a:lvl4pPr>
              <a:lvl5pPr marL="2057400" indent="-228600">
                <a:defRPr sz="2100">
                  <a:solidFill>
                    <a:schemeClr val="tx1"/>
                  </a:solidFill>
                  <a:latin typeface="Arial" panose="020B0604020202020204" pitchFamily="34" charset="0"/>
                  <a:ea typeface="华文细黑"/>
                  <a:cs typeface="华文细黑"/>
                </a:defRPr>
              </a:lvl5pPr>
              <a:lvl6pPr marL="25146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6pPr>
              <a:lvl7pPr marL="29718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7pPr>
              <a:lvl8pPr marL="34290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8pPr>
              <a:lvl9pPr marL="38862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9pPr>
            </a:lstStyle>
            <a:p>
              <a:pPr eaLnBrk="1" hangingPunct="1"/>
              <a:r>
                <a:rPr lang="ru-RU" sz="1200" b="1">
                  <a:latin typeface="Arial Narrow" panose="020B0606020202030204" pitchFamily="34" charset="0"/>
                  <a:cs typeface="Arial" panose="020B0604020202020204" pitchFamily="34" charset="0"/>
                </a:rPr>
                <a:t>С2000-ИК</a:t>
              </a:r>
            </a:p>
          </p:txBody>
        </p:sp>
        <p:pic>
          <p:nvPicPr>
            <p:cNvPr id="33" name="Picture 83" descr="датчик"/>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786438" y="2332038"/>
              <a:ext cx="419100" cy="503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 name="Picture 84" descr="dim"/>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922838" y="2332038"/>
              <a:ext cx="431800" cy="41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 name="Text Box 86"/>
            <p:cNvSpPr txBox="1">
              <a:spLocks noChangeArrowheads="1"/>
            </p:cNvSpPr>
            <p:nvPr/>
          </p:nvSpPr>
          <p:spPr bwMode="auto">
            <a:xfrm>
              <a:off x="4778375" y="2044700"/>
              <a:ext cx="730250"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defRPr sz="2100">
                  <a:solidFill>
                    <a:schemeClr val="tx1"/>
                  </a:solidFill>
                  <a:latin typeface="Arial" panose="020B0604020202020204" pitchFamily="34" charset="0"/>
                  <a:ea typeface="华文细黑"/>
                  <a:cs typeface="华文细黑"/>
                </a:defRPr>
              </a:lvl1pPr>
              <a:lvl2pPr marL="742950" indent="-285750">
                <a:defRPr sz="2100">
                  <a:solidFill>
                    <a:schemeClr val="tx1"/>
                  </a:solidFill>
                  <a:latin typeface="Arial" panose="020B0604020202020204" pitchFamily="34" charset="0"/>
                  <a:ea typeface="华文细黑"/>
                  <a:cs typeface="华文细黑"/>
                </a:defRPr>
              </a:lvl2pPr>
              <a:lvl3pPr marL="1143000" indent="-228600">
                <a:defRPr sz="2100">
                  <a:solidFill>
                    <a:schemeClr val="tx1"/>
                  </a:solidFill>
                  <a:latin typeface="Arial" panose="020B0604020202020204" pitchFamily="34" charset="0"/>
                  <a:ea typeface="华文细黑"/>
                  <a:cs typeface="华文细黑"/>
                </a:defRPr>
              </a:lvl3pPr>
              <a:lvl4pPr marL="1600200" indent="-228600">
                <a:defRPr sz="2100">
                  <a:solidFill>
                    <a:schemeClr val="tx1"/>
                  </a:solidFill>
                  <a:latin typeface="Arial" panose="020B0604020202020204" pitchFamily="34" charset="0"/>
                  <a:ea typeface="华文细黑"/>
                  <a:cs typeface="华文细黑"/>
                </a:defRPr>
              </a:lvl4pPr>
              <a:lvl5pPr marL="2057400" indent="-228600">
                <a:defRPr sz="2100">
                  <a:solidFill>
                    <a:schemeClr val="tx1"/>
                  </a:solidFill>
                  <a:latin typeface="Arial" panose="020B0604020202020204" pitchFamily="34" charset="0"/>
                  <a:ea typeface="华文细黑"/>
                  <a:cs typeface="华文细黑"/>
                </a:defRPr>
              </a:lvl5pPr>
              <a:lvl6pPr marL="25146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6pPr>
              <a:lvl7pPr marL="29718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7pPr>
              <a:lvl8pPr marL="34290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8pPr>
              <a:lvl9pPr marL="38862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9pPr>
            </a:lstStyle>
            <a:p>
              <a:pPr eaLnBrk="1" hangingPunct="1"/>
              <a:r>
                <a:rPr lang="ru-RU" sz="1200" b="1">
                  <a:latin typeface="Arial Narrow" panose="020B0606020202030204" pitchFamily="34" charset="0"/>
                  <a:cs typeface="Arial" panose="020B0604020202020204" pitchFamily="34" charset="0"/>
                </a:rPr>
                <a:t>ДИП-34</a:t>
              </a:r>
            </a:p>
          </p:txBody>
        </p:sp>
        <p:sp>
          <p:nvSpPr>
            <p:cNvPr id="36" name="Text Box 87"/>
            <p:cNvSpPr txBox="1">
              <a:spLocks noChangeArrowheads="1"/>
            </p:cNvSpPr>
            <p:nvPr/>
          </p:nvSpPr>
          <p:spPr bwMode="auto">
            <a:xfrm>
              <a:off x="5499100" y="2044700"/>
              <a:ext cx="884238"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defRPr sz="2100">
                  <a:solidFill>
                    <a:schemeClr val="tx1"/>
                  </a:solidFill>
                  <a:latin typeface="Arial" panose="020B0604020202020204" pitchFamily="34" charset="0"/>
                  <a:ea typeface="华文细黑"/>
                  <a:cs typeface="华文细黑"/>
                </a:defRPr>
              </a:lvl1pPr>
              <a:lvl2pPr marL="742950" indent="-285750">
                <a:defRPr sz="2100">
                  <a:solidFill>
                    <a:schemeClr val="tx1"/>
                  </a:solidFill>
                  <a:latin typeface="Arial" panose="020B0604020202020204" pitchFamily="34" charset="0"/>
                  <a:ea typeface="华文细黑"/>
                  <a:cs typeface="华文细黑"/>
                </a:defRPr>
              </a:lvl2pPr>
              <a:lvl3pPr marL="1143000" indent="-228600">
                <a:defRPr sz="2100">
                  <a:solidFill>
                    <a:schemeClr val="tx1"/>
                  </a:solidFill>
                  <a:latin typeface="Arial" panose="020B0604020202020204" pitchFamily="34" charset="0"/>
                  <a:ea typeface="华文细黑"/>
                  <a:cs typeface="华文细黑"/>
                </a:defRPr>
              </a:lvl3pPr>
              <a:lvl4pPr marL="1600200" indent="-228600">
                <a:defRPr sz="2100">
                  <a:solidFill>
                    <a:schemeClr val="tx1"/>
                  </a:solidFill>
                  <a:latin typeface="Arial" panose="020B0604020202020204" pitchFamily="34" charset="0"/>
                  <a:ea typeface="华文细黑"/>
                  <a:cs typeface="华文细黑"/>
                </a:defRPr>
              </a:lvl4pPr>
              <a:lvl5pPr marL="2057400" indent="-228600">
                <a:defRPr sz="2100">
                  <a:solidFill>
                    <a:schemeClr val="tx1"/>
                  </a:solidFill>
                  <a:latin typeface="Arial" panose="020B0604020202020204" pitchFamily="34" charset="0"/>
                  <a:ea typeface="华文细黑"/>
                  <a:cs typeface="华文细黑"/>
                </a:defRPr>
              </a:lvl5pPr>
              <a:lvl6pPr marL="25146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6pPr>
              <a:lvl7pPr marL="29718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7pPr>
              <a:lvl8pPr marL="34290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8pPr>
              <a:lvl9pPr marL="38862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9pPr>
            </a:lstStyle>
            <a:p>
              <a:pPr eaLnBrk="1" hangingPunct="1"/>
              <a:r>
                <a:rPr lang="ru-RU" sz="1200" b="1">
                  <a:latin typeface="Arial Narrow" panose="020B0606020202030204" pitchFamily="34" charset="0"/>
                  <a:cs typeface="Arial" panose="020B0604020202020204" pitchFamily="34" charset="0"/>
                </a:rPr>
                <a:t>С2000-ИК</a:t>
              </a:r>
            </a:p>
          </p:txBody>
        </p:sp>
        <p:pic>
          <p:nvPicPr>
            <p:cNvPr id="37" name="Picture 88" descr="С2000_КДЛ"/>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790950" y="2332038"/>
              <a:ext cx="720725"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 name="Picture 89" descr="c2000_smk"/>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7405688" y="2422525"/>
              <a:ext cx="469900" cy="50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 name="Picture 90" descr="preview"/>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6578600" y="2332038"/>
              <a:ext cx="465138" cy="465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 name="Text Box 91"/>
            <p:cNvSpPr txBox="1">
              <a:spLocks noChangeArrowheads="1"/>
            </p:cNvSpPr>
            <p:nvPr/>
          </p:nvSpPr>
          <p:spPr bwMode="auto">
            <a:xfrm>
              <a:off x="6362700" y="2044700"/>
              <a:ext cx="884238"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defRPr sz="2100">
                  <a:solidFill>
                    <a:schemeClr val="tx1"/>
                  </a:solidFill>
                  <a:latin typeface="Arial" panose="020B0604020202020204" pitchFamily="34" charset="0"/>
                  <a:ea typeface="华文细黑"/>
                  <a:cs typeface="华文细黑"/>
                </a:defRPr>
              </a:lvl1pPr>
              <a:lvl2pPr marL="742950" indent="-285750">
                <a:defRPr sz="2100">
                  <a:solidFill>
                    <a:schemeClr val="tx1"/>
                  </a:solidFill>
                  <a:latin typeface="Arial" panose="020B0604020202020204" pitchFamily="34" charset="0"/>
                  <a:ea typeface="华文细黑"/>
                  <a:cs typeface="华文细黑"/>
                </a:defRPr>
              </a:lvl2pPr>
              <a:lvl3pPr marL="1143000" indent="-228600">
                <a:defRPr sz="2100">
                  <a:solidFill>
                    <a:schemeClr val="tx1"/>
                  </a:solidFill>
                  <a:latin typeface="Arial" panose="020B0604020202020204" pitchFamily="34" charset="0"/>
                  <a:ea typeface="华文细黑"/>
                  <a:cs typeface="华文细黑"/>
                </a:defRPr>
              </a:lvl3pPr>
              <a:lvl4pPr marL="1600200" indent="-228600">
                <a:defRPr sz="2100">
                  <a:solidFill>
                    <a:schemeClr val="tx1"/>
                  </a:solidFill>
                  <a:latin typeface="Arial" panose="020B0604020202020204" pitchFamily="34" charset="0"/>
                  <a:ea typeface="华文细黑"/>
                  <a:cs typeface="华文细黑"/>
                </a:defRPr>
              </a:lvl4pPr>
              <a:lvl5pPr marL="2057400" indent="-228600">
                <a:defRPr sz="2100">
                  <a:solidFill>
                    <a:schemeClr val="tx1"/>
                  </a:solidFill>
                  <a:latin typeface="Arial" panose="020B0604020202020204" pitchFamily="34" charset="0"/>
                  <a:ea typeface="华文细黑"/>
                  <a:cs typeface="华文细黑"/>
                </a:defRPr>
              </a:lvl5pPr>
              <a:lvl6pPr marL="25146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6pPr>
              <a:lvl7pPr marL="29718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7pPr>
              <a:lvl8pPr marL="34290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8pPr>
              <a:lvl9pPr marL="38862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9pPr>
            </a:lstStyle>
            <a:p>
              <a:pPr eaLnBrk="1" hangingPunct="1"/>
              <a:r>
                <a:rPr lang="ru-RU" sz="1200" b="1">
                  <a:latin typeface="Arial Narrow" panose="020B0606020202030204" pitchFamily="34" charset="0"/>
                  <a:cs typeface="Arial" panose="020B0604020202020204" pitchFamily="34" charset="0"/>
                </a:rPr>
                <a:t>С2000-ИК</a:t>
              </a:r>
            </a:p>
          </p:txBody>
        </p:sp>
        <p:sp>
          <p:nvSpPr>
            <p:cNvPr id="41" name="Line 99"/>
            <p:cNvSpPr>
              <a:spLocks noChangeShapeType="1"/>
            </p:cNvSpPr>
            <p:nvPr/>
          </p:nvSpPr>
          <p:spPr bwMode="auto">
            <a:xfrm>
              <a:off x="2401888" y="3790950"/>
              <a:ext cx="288925" cy="0"/>
            </a:xfrm>
            <a:prstGeom prst="line">
              <a:avLst/>
            </a:prstGeom>
            <a:noFill/>
            <a:ln w="38100">
              <a:solidFill>
                <a:srgbClr val="CC33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42" name="Line 100"/>
            <p:cNvSpPr>
              <a:spLocks noChangeShapeType="1"/>
            </p:cNvSpPr>
            <p:nvPr/>
          </p:nvSpPr>
          <p:spPr bwMode="auto">
            <a:xfrm>
              <a:off x="1250950" y="3790950"/>
              <a:ext cx="503238" cy="0"/>
            </a:xfrm>
            <a:prstGeom prst="line">
              <a:avLst/>
            </a:prstGeom>
            <a:noFill/>
            <a:ln w="38100">
              <a:solidFill>
                <a:srgbClr val="007DA7"/>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43" name="Line 101"/>
            <p:cNvSpPr>
              <a:spLocks noChangeShapeType="1"/>
            </p:cNvSpPr>
            <p:nvPr/>
          </p:nvSpPr>
          <p:spPr bwMode="auto">
            <a:xfrm>
              <a:off x="3267075" y="3790950"/>
              <a:ext cx="503238" cy="0"/>
            </a:xfrm>
            <a:prstGeom prst="line">
              <a:avLst/>
            </a:prstGeom>
            <a:noFill/>
            <a:ln w="38100">
              <a:solidFill>
                <a:srgbClr val="CC33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44" name="Line 102"/>
            <p:cNvSpPr>
              <a:spLocks noChangeShapeType="1"/>
            </p:cNvSpPr>
            <p:nvPr/>
          </p:nvSpPr>
          <p:spPr bwMode="auto">
            <a:xfrm>
              <a:off x="4418013" y="3863975"/>
              <a:ext cx="433387" cy="0"/>
            </a:xfrm>
            <a:prstGeom prst="line">
              <a:avLst/>
            </a:prstGeom>
            <a:noFill/>
            <a:ln w="38100">
              <a:solidFill>
                <a:srgbClr val="33CC33"/>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45" name="Line 103"/>
            <p:cNvSpPr>
              <a:spLocks noChangeShapeType="1"/>
            </p:cNvSpPr>
            <p:nvPr/>
          </p:nvSpPr>
          <p:spPr bwMode="auto">
            <a:xfrm>
              <a:off x="5283200" y="3863975"/>
              <a:ext cx="503238" cy="0"/>
            </a:xfrm>
            <a:prstGeom prst="line">
              <a:avLst/>
            </a:prstGeom>
            <a:noFill/>
            <a:ln w="38100">
              <a:solidFill>
                <a:srgbClr val="33CC33"/>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46" name="Line 104"/>
            <p:cNvSpPr>
              <a:spLocks noChangeShapeType="1"/>
            </p:cNvSpPr>
            <p:nvPr/>
          </p:nvSpPr>
          <p:spPr bwMode="auto">
            <a:xfrm>
              <a:off x="6075363" y="3863975"/>
              <a:ext cx="503237" cy="0"/>
            </a:xfrm>
            <a:prstGeom prst="line">
              <a:avLst/>
            </a:prstGeom>
            <a:noFill/>
            <a:ln w="38100">
              <a:solidFill>
                <a:srgbClr val="33CC33"/>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47" name="Line 105"/>
            <p:cNvSpPr>
              <a:spLocks noChangeShapeType="1"/>
            </p:cNvSpPr>
            <p:nvPr/>
          </p:nvSpPr>
          <p:spPr bwMode="auto">
            <a:xfrm>
              <a:off x="6938963" y="3863975"/>
              <a:ext cx="576262" cy="0"/>
            </a:xfrm>
            <a:prstGeom prst="line">
              <a:avLst/>
            </a:prstGeom>
            <a:noFill/>
            <a:ln w="38100">
              <a:solidFill>
                <a:srgbClr val="33CC33"/>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pic>
          <p:nvPicPr>
            <p:cNvPr id="48" name="Picture 107" descr="preview"/>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2127250" y="661988"/>
              <a:ext cx="831850" cy="831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9" name="Picture 108" descr="preview"/>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2271713" y="2063750"/>
              <a:ext cx="831850" cy="831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 name="Line 111"/>
            <p:cNvSpPr>
              <a:spLocks noChangeShapeType="1"/>
            </p:cNvSpPr>
            <p:nvPr/>
          </p:nvSpPr>
          <p:spPr bwMode="auto">
            <a:xfrm>
              <a:off x="4418013" y="5375275"/>
              <a:ext cx="360362" cy="0"/>
            </a:xfrm>
            <a:prstGeom prst="line">
              <a:avLst/>
            </a:prstGeom>
            <a:noFill/>
            <a:ln w="38100">
              <a:solidFill>
                <a:srgbClr val="33CC33"/>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51" name="Line 112"/>
            <p:cNvSpPr>
              <a:spLocks noChangeShapeType="1"/>
            </p:cNvSpPr>
            <p:nvPr/>
          </p:nvSpPr>
          <p:spPr bwMode="auto">
            <a:xfrm>
              <a:off x="5210175" y="5375275"/>
              <a:ext cx="504825" cy="0"/>
            </a:xfrm>
            <a:prstGeom prst="line">
              <a:avLst/>
            </a:prstGeom>
            <a:noFill/>
            <a:ln w="38100">
              <a:solidFill>
                <a:srgbClr val="33CC33"/>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52" name="Line 113"/>
            <p:cNvSpPr>
              <a:spLocks noChangeShapeType="1"/>
            </p:cNvSpPr>
            <p:nvPr/>
          </p:nvSpPr>
          <p:spPr bwMode="auto">
            <a:xfrm>
              <a:off x="6002338" y="5375275"/>
              <a:ext cx="504825" cy="0"/>
            </a:xfrm>
            <a:prstGeom prst="line">
              <a:avLst/>
            </a:prstGeom>
            <a:noFill/>
            <a:ln w="38100">
              <a:solidFill>
                <a:srgbClr val="33CC33"/>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53" name="Line 115"/>
            <p:cNvSpPr>
              <a:spLocks noChangeShapeType="1"/>
            </p:cNvSpPr>
            <p:nvPr/>
          </p:nvSpPr>
          <p:spPr bwMode="auto">
            <a:xfrm>
              <a:off x="6867525" y="5375275"/>
              <a:ext cx="576263" cy="0"/>
            </a:xfrm>
            <a:prstGeom prst="line">
              <a:avLst/>
            </a:prstGeom>
            <a:noFill/>
            <a:ln w="38100">
              <a:solidFill>
                <a:srgbClr val="33CC33"/>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54" name="Line 117"/>
            <p:cNvSpPr>
              <a:spLocks noChangeShapeType="1"/>
            </p:cNvSpPr>
            <p:nvPr/>
          </p:nvSpPr>
          <p:spPr bwMode="auto">
            <a:xfrm>
              <a:off x="5354638" y="2566988"/>
              <a:ext cx="504825" cy="0"/>
            </a:xfrm>
            <a:prstGeom prst="line">
              <a:avLst/>
            </a:prstGeom>
            <a:noFill/>
            <a:ln w="38100">
              <a:solidFill>
                <a:srgbClr val="33CC33"/>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55" name="Line 118"/>
            <p:cNvSpPr>
              <a:spLocks noChangeShapeType="1"/>
            </p:cNvSpPr>
            <p:nvPr/>
          </p:nvSpPr>
          <p:spPr bwMode="auto">
            <a:xfrm>
              <a:off x="6146800" y="2566988"/>
              <a:ext cx="504825" cy="0"/>
            </a:xfrm>
            <a:prstGeom prst="line">
              <a:avLst/>
            </a:prstGeom>
            <a:noFill/>
            <a:ln w="38100">
              <a:solidFill>
                <a:srgbClr val="33CC33"/>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56" name="Line 119"/>
            <p:cNvSpPr>
              <a:spLocks noChangeShapeType="1"/>
            </p:cNvSpPr>
            <p:nvPr/>
          </p:nvSpPr>
          <p:spPr bwMode="auto">
            <a:xfrm>
              <a:off x="7010400" y="2566988"/>
              <a:ext cx="504825" cy="0"/>
            </a:xfrm>
            <a:prstGeom prst="line">
              <a:avLst/>
            </a:prstGeom>
            <a:noFill/>
            <a:ln w="38100">
              <a:solidFill>
                <a:srgbClr val="33CC33"/>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57" name="Line 120"/>
            <p:cNvSpPr>
              <a:spLocks noChangeShapeType="1"/>
            </p:cNvSpPr>
            <p:nvPr/>
          </p:nvSpPr>
          <p:spPr bwMode="auto">
            <a:xfrm>
              <a:off x="4491038" y="2566988"/>
              <a:ext cx="431800" cy="0"/>
            </a:xfrm>
            <a:prstGeom prst="line">
              <a:avLst/>
            </a:prstGeom>
            <a:noFill/>
            <a:ln w="38100">
              <a:solidFill>
                <a:srgbClr val="33CC33"/>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58" name="Line 121"/>
            <p:cNvSpPr>
              <a:spLocks noChangeShapeType="1"/>
            </p:cNvSpPr>
            <p:nvPr/>
          </p:nvSpPr>
          <p:spPr bwMode="auto">
            <a:xfrm>
              <a:off x="4346575" y="1055688"/>
              <a:ext cx="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59" name="Line 122"/>
            <p:cNvSpPr>
              <a:spLocks noChangeShapeType="1"/>
            </p:cNvSpPr>
            <p:nvPr/>
          </p:nvSpPr>
          <p:spPr bwMode="auto">
            <a:xfrm>
              <a:off x="4346575" y="982663"/>
              <a:ext cx="360363" cy="0"/>
            </a:xfrm>
            <a:prstGeom prst="line">
              <a:avLst/>
            </a:prstGeom>
            <a:noFill/>
            <a:ln w="38100">
              <a:solidFill>
                <a:srgbClr val="33CC33"/>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60" name="Line 123"/>
            <p:cNvSpPr>
              <a:spLocks noChangeShapeType="1"/>
            </p:cNvSpPr>
            <p:nvPr/>
          </p:nvSpPr>
          <p:spPr bwMode="auto">
            <a:xfrm>
              <a:off x="5138738" y="982663"/>
              <a:ext cx="504825" cy="0"/>
            </a:xfrm>
            <a:prstGeom prst="line">
              <a:avLst/>
            </a:prstGeom>
            <a:noFill/>
            <a:ln w="38100">
              <a:solidFill>
                <a:srgbClr val="33CC33"/>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61" name="Line 124"/>
            <p:cNvSpPr>
              <a:spLocks noChangeShapeType="1"/>
            </p:cNvSpPr>
            <p:nvPr/>
          </p:nvSpPr>
          <p:spPr bwMode="auto">
            <a:xfrm>
              <a:off x="5930900" y="982663"/>
              <a:ext cx="504825" cy="0"/>
            </a:xfrm>
            <a:prstGeom prst="line">
              <a:avLst/>
            </a:prstGeom>
            <a:noFill/>
            <a:ln w="38100">
              <a:solidFill>
                <a:srgbClr val="33CC33"/>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62" name="Line 125"/>
            <p:cNvSpPr>
              <a:spLocks noChangeShapeType="1"/>
            </p:cNvSpPr>
            <p:nvPr/>
          </p:nvSpPr>
          <p:spPr bwMode="auto">
            <a:xfrm>
              <a:off x="6794500" y="982663"/>
              <a:ext cx="576263" cy="0"/>
            </a:xfrm>
            <a:prstGeom prst="line">
              <a:avLst/>
            </a:prstGeom>
            <a:noFill/>
            <a:ln w="38100">
              <a:solidFill>
                <a:srgbClr val="33CC33"/>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63" name="Rectangle 127"/>
            <p:cNvSpPr>
              <a:spLocks noChangeArrowheads="1"/>
            </p:cNvSpPr>
            <p:nvPr/>
          </p:nvSpPr>
          <p:spPr bwMode="auto">
            <a:xfrm>
              <a:off x="2043113" y="479425"/>
              <a:ext cx="765175"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defRPr sz="2100">
                  <a:solidFill>
                    <a:schemeClr val="tx1"/>
                  </a:solidFill>
                  <a:latin typeface="Arial" panose="020B0604020202020204" pitchFamily="34" charset="0"/>
                  <a:ea typeface="华文细黑"/>
                  <a:cs typeface="华文细黑"/>
                </a:defRPr>
              </a:lvl1pPr>
              <a:lvl2pPr marL="742950" indent="-285750">
                <a:defRPr sz="2100">
                  <a:solidFill>
                    <a:schemeClr val="tx1"/>
                  </a:solidFill>
                  <a:latin typeface="Arial" panose="020B0604020202020204" pitchFamily="34" charset="0"/>
                  <a:ea typeface="华文细黑"/>
                  <a:cs typeface="华文细黑"/>
                </a:defRPr>
              </a:lvl2pPr>
              <a:lvl3pPr marL="1143000" indent="-228600">
                <a:defRPr sz="2100">
                  <a:solidFill>
                    <a:schemeClr val="tx1"/>
                  </a:solidFill>
                  <a:latin typeface="Arial" panose="020B0604020202020204" pitchFamily="34" charset="0"/>
                  <a:ea typeface="华文细黑"/>
                  <a:cs typeface="华文细黑"/>
                </a:defRPr>
              </a:lvl3pPr>
              <a:lvl4pPr marL="1600200" indent="-228600">
                <a:defRPr sz="2100">
                  <a:solidFill>
                    <a:schemeClr val="tx1"/>
                  </a:solidFill>
                  <a:latin typeface="Arial" panose="020B0604020202020204" pitchFamily="34" charset="0"/>
                  <a:ea typeface="华文细黑"/>
                  <a:cs typeface="华文细黑"/>
                </a:defRPr>
              </a:lvl4pPr>
              <a:lvl5pPr marL="2057400" indent="-228600">
                <a:defRPr sz="2100">
                  <a:solidFill>
                    <a:schemeClr val="tx1"/>
                  </a:solidFill>
                  <a:latin typeface="Arial" panose="020B0604020202020204" pitchFamily="34" charset="0"/>
                  <a:ea typeface="华文细黑"/>
                  <a:cs typeface="华文细黑"/>
                </a:defRPr>
              </a:lvl5pPr>
              <a:lvl6pPr marL="25146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6pPr>
              <a:lvl7pPr marL="29718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7pPr>
              <a:lvl8pPr marL="34290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8pPr>
              <a:lvl9pPr marL="38862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9pPr>
            </a:lstStyle>
            <a:p>
              <a:r>
                <a:rPr lang="ru-RU" sz="1200" b="1">
                  <a:latin typeface="Arial Narrow" panose="020B0606020202030204" pitchFamily="34" charset="0"/>
                </a:rPr>
                <a:t>С2000-2</a:t>
              </a:r>
            </a:p>
          </p:txBody>
        </p:sp>
        <p:sp>
          <p:nvSpPr>
            <p:cNvPr id="64" name="Rectangle 128"/>
            <p:cNvSpPr>
              <a:spLocks noChangeArrowheads="1"/>
            </p:cNvSpPr>
            <p:nvPr/>
          </p:nvSpPr>
          <p:spPr bwMode="auto">
            <a:xfrm>
              <a:off x="2238188" y="1926431"/>
              <a:ext cx="765175"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defRPr sz="2100">
                  <a:solidFill>
                    <a:schemeClr val="tx1"/>
                  </a:solidFill>
                  <a:latin typeface="Arial" panose="020B0604020202020204" pitchFamily="34" charset="0"/>
                  <a:ea typeface="华文细黑"/>
                  <a:cs typeface="华文细黑"/>
                </a:defRPr>
              </a:lvl1pPr>
              <a:lvl2pPr marL="742950" indent="-285750">
                <a:defRPr sz="2100">
                  <a:solidFill>
                    <a:schemeClr val="tx1"/>
                  </a:solidFill>
                  <a:latin typeface="Arial" panose="020B0604020202020204" pitchFamily="34" charset="0"/>
                  <a:ea typeface="华文细黑"/>
                  <a:cs typeface="华文细黑"/>
                </a:defRPr>
              </a:lvl2pPr>
              <a:lvl3pPr marL="1143000" indent="-228600">
                <a:defRPr sz="2100">
                  <a:solidFill>
                    <a:schemeClr val="tx1"/>
                  </a:solidFill>
                  <a:latin typeface="Arial" panose="020B0604020202020204" pitchFamily="34" charset="0"/>
                  <a:ea typeface="华文细黑"/>
                  <a:cs typeface="华文细黑"/>
                </a:defRPr>
              </a:lvl3pPr>
              <a:lvl4pPr marL="1600200" indent="-228600">
                <a:defRPr sz="2100">
                  <a:solidFill>
                    <a:schemeClr val="tx1"/>
                  </a:solidFill>
                  <a:latin typeface="Arial" panose="020B0604020202020204" pitchFamily="34" charset="0"/>
                  <a:ea typeface="华文细黑"/>
                  <a:cs typeface="华文细黑"/>
                </a:defRPr>
              </a:lvl4pPr>
              <a:lvl5pPr marL="2057400" indent="-228600">
                <a:defRPr sz="2100">
                  <a:solidFill>
                    <a:schemeClr val="tx1"/>
                  </a:solidFill>
                  <a:latin typeface="Arial" panose="020B0604020202020204" pitchFamily="34" charset="0"/>
                  <a:ea typeface="华文细黑"/>
                  <a:cs typeface="华文细黑"/>
                </a:defRPr>
              </a:lvl5pPr>
              <a:lvl6pPr marL="25146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6pPr>
              <a:lvl7pPr marL="29718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7pPr>
              <a:lvl8pPr marL="34290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8pPr>
              <a:lvl9pPr marL="38862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9pPr>
            </a:lstStyle>
            <a:p>
              <a:r>
                <a:rPr lang="ru-RU" sz="1200" b="1">
                  <a:latin typeface="Arial Narrow" panose="020B0606020202030204" pitchFamily="34" charset="0"/>
                </a:rPr>
                <a:t>С2000-2</a:t>
              </a:r>
            </a:p>
          </p:txBody>
        </p:sp>
        <p:sp>
          <p:nvSpPr>
            <p:cNvPr id="65" name="Line 131"/>
            <p:cNvSpPr>
              <a:spLocks noChangeShapeType="1"/>
            </p:cNvSpPr>
            <p:nvPr/>
          </p:nvSpPr>
          <p:spPr bwMode="auto">
            <a:xfrm>
              <a:off x="4059238" y="1271588"/>
              <a:ext cx="0" cy="1079500"/>
            </a:xfrm>
            <a:prstGeom prst="line">
              <a:avLst/>
            </a:prstGeom>
            <a:noFill/>
            <a:ln w="38100">
              <a:solidFill>
                <a:srgbClr val="CC33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66" name="Line 132"/>
            <p:cNvSpPr>
              <a:spLocks noChangeShapeType="1"/>
            </p:cNvSpPr>
            <p:nvPr/>
          </p:nvSpPr>
          <p:spPr bwMode="auto">
            <a:xfrm>
              <a:off x="4059238" y="2855913"/>
              <a:ext cx="0" cy="792162"/>
            </a:xfrm>
            <a:prstGeom prst="line">
              <a:avLst/>
            </a:prstGeom>
            <a:noFill/>
            <a:ln w="38100">
              <a:solidFill>
                <a:srgbClr val="CC33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67" name="Line 133"/>
            <p:cNvSpPr>
              <a:spLocks noChangeShapeType="1"/>
            </p:cNvSpPr>
            <p:nvPr/>
          </p:nvSpPr>
          <p:spPr bwMode="auto">
            <a:xfrm>
              <a:off x="4059238" y="4079875"/>
              <a:ext cx="0" cy="1152525"/>
            </a:xfrm>
            <a:prstGeom prst="line">
              <a:avLst/>
            </a:prstGeom>
            <a:noFill/>
            <a:ln w="38100">
              <a:solidFill>
                <a:srgbClr val="CC33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68" name="Line 134"/>
            <p:cNvSpPr>
              <a:spLocks noChangeShapeType="1"/>
            </p:cNvSpPr>
            <p:nvPr/>
          </p:nvSpPr>
          <p:spPr bwMode="auto">
            <a:xfrm>
              <a:off x="3051175" y="2566988"/>
              <a:ext cx="792163" cy="0"/>
            </a:xfrm>
            <a:prstGeom prst="line">
              <a:avLst/>
            </a:prstGeom>
            <a:noFill/>
            <a:ln w="38100">
              <a:solidFill>
                <a:srgbClr val="CC33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69" name="Line 135"/>
            <p:cNvSpPr>
              <a:spLocks noChangeShapeType="1"/>
            </p:cNvSpPr>
            <p:nvPr/>
          </p:nvSpPr>
          <p:spPr bwMode="auto">
            <a:xfrm>
              <a:off x="2906713" y="1055688"/>
              <a:ext cx="792162" cy="0"/>
            </a:xfrm>
            <a:prstGeom prst="line">
              <a:avLst/>
            </a:prstGeom>
            <a:noFill/>
            <a:ln w="38100">
              <a:solidFill>
                <a:srgbClr val="CC33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pic>
          <p:nvPicPr>
            <p:cNvPr id="70" name="Picture 137" descr="proxy-2a"/>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1590675" y="1127125"/>
              <a:ext cx="406400" cy="503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 name="Picture 138" descr="proxy-2a"/>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1657350" y="2503488"/>
              <a:ext cx="406400" cy="503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2" name="Picture 140" descr="exit"/>
            <p:cNvPicPr>
              <a:picLocks noChangeAspect="1"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1662113" y="623888"/>
              <a:ext cx="307975" cy="51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3" name="Picture 141" descr="exit"/>
            <p:cNvPicPr>
              <a:picLocks noChangeAspect="1"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1754188" y="1990725"/>
              <a:ext cx="307975" cy="51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4" name="Line 142"/>
            <p:cNvSpPr>
              <a:spLocks noChangeShapeType="1"/>
            </p:cNvSpPr>
            <p:nvPr/>
          </p:nvSpPr>
          <p:spPr bwMode="auto">
            <a:xfrm>
              <a:off x="1898650" y="982663"/>
              <a:ext cx="287338" cy="0"/>
            </a:xfrm>
            <a:prstGeom prst="line">
              <a:avLst/>
            </a:prstGeom>
            <a:noFill/>
            <a:ln w="19050">
              <a:solidFill>
                <a:srgbClr val="FF3399"/>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75" name="Line 146"/>
            <p:cNvSpPr>
              <a:spLocks noChangeShapeType="1"/>
            </p:cNvSpPr>
            <p:nvPr/>
          </p:nvSpPr>
          <p:spPr bwMode="auto">
            <a:xfrm>
              <a:off x="1970088" y="1271588"/>
              <a:ext cx="215900" cy="0"/>
            </a:xfrm>
            <a:prstGeom prst="line">
              <a:avLst/>
            </a:prstGeom>
            <a:noFill/>
            <a:ln w="19050">
              <a:solidFill>
                <a:srgbClr val="FF3399"/>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76" name="Line 147"/>
            <p:cNvSpPr>
              <a:spLocks noChangeShapeType="1"/>
            </p:cNvSpPr>
            <p:nvPr/>
          </p:nvSpPr>
          <p:spPr bwMode="auto">
            <a:xfrm>
              <a:off x="1970088" y="2351088"/>
              <a:ext cx="360362" cy="0"/>
            </a:xfrm>
            <a:prstGeom prst="line">
              <a:avLst/>
            </a:prstGeom>
            <a:noFill/>
            <a:ln w="19050">
              <a:solidFill>
                <a:srgbClr val="FF3399"/>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77" name="Line 148"/>
            <p:cNvSpPr>
              <a:spLocks noChangeShapeType="1"/>
            </p:cNvSpPr>
            <p:nvPr/>
          </p:nvSpPr>
          <p:spPr bwMode="auto">
            <a:xfrm>
              <a:off x="2043113" y="2640013"/>
              <a:ext cx="287337" cy="0"/>
            </a:xfrm>
            <a:prstGeom prst="line">
              <a:avLst/>
            </a:prstGeom>
            <a:noFill/>
            <a:ln w="19050">
              <a:solidFill>
                <a:srgbClr val="FF3399"/>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78" name="Text Box 149"/>
            <p:cNvSpPr txBox="1">
              <a:spLocks noChangeArrowheads="1"/>
            </p:cNvSpPr>
            <p:nvPr/>
          </p:nvSpPr>
          <p:spPr bwMode="auto">
            <a:xfrm>
              <a:off x="4151313" y="1379538"/>
              <a:ext cx="1058862" cy="3381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defRPr sz="2100">
                  <a:solidFill>
                    <a:schemeClr val="tx1"/>
                  </a:solidFill>
                  <a:latin typeface="Arial" panose="020B0604020202020204" pitchFamily="34" charset="0"/>
                  <a:ea typeface="华文细黑"/>
                  <a:cs typeface="华文细黑"/>
                </a:defRPr>
              </a:lvl1pPr>
              <a:lvl2pPr marL="742950" indent="-285750">
                <a:defRPr sz="2100">
                  <a:solidFill>
                    <a:schemeClr val="tx1"/>
                  </a:solidFill>
                  <a:latin typeface="Arial" panose="020B0604020202020204" pitchFamily="34" charset="0"/>
                  <a:ea typeface="华文细黑"/>
                  <a:cs typeface="华文细黑"/>
                </a:defRPr>
              </a:lvl2pPr>
              <a:lvl3pPr marL="1143000" indent="-228600">
                <a:defRPr sz="2100">
                  <a:solidFill>
                    <a:schemeClr val="tx1"/>
                  </a:solidFill>
                  <a:latin typeface="Arial" panose="020B0604020202020204" pitchFamily="34" charset="0"/>
                  <a:ea typeface="华文细黑"/>
                  <a:cs typeface="华文细黑"/>
                </a:defRPr>
              </a:lvl3pPr>
              <a:lvl4pPr marL="1600200" indent="-228600">
                <a:defRPr sz="2100">
                  <a:solidFill>
                    <a:schemeClr val="tx1"/>
                  </a:solidFill>
                  <a:latin typeface="Arial" panose="020B0604020202020204" pitchFamily="34" charset="0"/>
                  <a:ea typeface="华文细黑"/>
                  <a:cs typeface="华文细黑"/>
                </a:defRPr>
              </a:lvl4pPr>
              <a:lvl5pPr marL="2057400" indent="-228600">
                <a:defRPr sz="2100">
                  <a:solidFill>
                    <a:schemeClr val="tx1"/>
                  </a:solidFill>
                  <a:latin typeface="Arial" panose="020B0604020202020204" pitchFamily="34" charset="0"/>
                  <a:ea typeface="华文细黑"/>
                  <a:cs typeface="华文细黑"/>
                </a:defRPr>
              </a:lvl5pPr>
              <a:lvl6pPr marL="25146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6pPr>
              <a:lvl7pPr marL="29718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7pPr>
              <a:lvl8pPr marL="34290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8pPr>
              <a:lvl9pPr marL="38862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9pPr>
            </a:lstStyle>
            <a:p>
              <a:pPr eaLnBrk="1" hangingPunct="1"/>
              <a:r>
                <a:rPr lang="ru-RU" sz="1600" b="1">
                  <a:solidFill>
                    <a:srgbClr val="FF0000"/>
                  </a:solidFill>
                  <a:latin typeface="Arial Narrow" panose="020B0606020202030204" pitchFamily="34" charset="0"/>
                  <a:cs typeface="Arial" panose="020B0604020202020204" pitchFamily="34" charset="0"/>
                </a:rPr>
                <a:t>4 маш. зал</a:t>
              </a:r>
            </a:p>
          </p:txBody>
        </p:sp>
        <p:sp>
          <p:nvSpPr>
            <p:cNvPr id="79" name="Rectangle 151"/>
            <p:cNvSpPr>
              <a:spLocks noChangeArrowheads="1"/>
            </p:cNvSpPr>
            <p:nvPr/>
          </p:nvSpPr>
          <p:spPr bwMode="auto">
            <a:xfrm>
              <a:off x="4151313" y="2836863"/>
              <a:ext cx="1152525" cy="339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sz="2100">
                  <a:solidFill>
                    <a:schemeClr val="tx1"/>
                  </a:solidFill>
                  <a:latin typeface="Arial" panose="020B0604020202020204" pitchFamily="34" charset="0"/>
                  <a:ea typeface="华文细黑"/>
                  <a:cs typeface="华文细黑"/>
                </a:defRPr>
              </a:lvl1pPr>
              <a:lvl2pPr marL="742950" indent="-285750">
                <a:defRPr sz="2100">
                  <a:solidFill>
                    <a:schemeClr val="tx1"/>
                  </a:solidFill>
                  <a:latin typeface="Arial" panose="020B0604020202020204" pitchFamily="34" charset="0"/>
                  <a:ea typeface="华文细黑"/>
                  <a:cs typeface="华文细黑"/>
                </a:defRPr>
              </a:lvl2pPr>
              <a:lvl3pPr marL="1143000" indent="-228600">
                <a:defRPr sz="2100">
                  <a:solidFill>
                    <a:schemeClr val="tx1"/>
                  </a:solidFill>
                  <a:latin typeface="Arial" panose="020B0604020202020204" pitchFamily="34" charset="0"/>
                  <a:ea typeface="华文细黑"/>
                  <a:cs typeface="华文细黑"/>
                </a:defRPr>
              </a:lvl3pPr>
              <a:lvl4pPr marL="1600200" indent="-228600">
                <a:defRPr sz="2100">
                  <a:solidFill>
                    <a:schemeClr val="tx1"/>
                  </a:solidFill>
                  <a:latin typeface="Arial" panose="020B0604020202020204" pitchFamily="34" charset="0"/>
                  <a:ea typeface="华文细黑"/>
                  <a:cs typeface="华文细黑"/>
                </a:defRPr>
              </a:lvl4pPr>
              <a:lvl5pPr marL="2057400" indent="-228600">
                <a:defRPr sz="2100">
                  <a:solidFill>
                    <a:schemeClr val="tx1"/>
                  </a:solidFill>
                  <a:latin typeface="Arial" panose="020B0604020202020204" pitchFamily="34" charset="0"/>
                  <a:ea typeface="华文细黑"/>
                  <a:cs typeface="华文细黑"/>
                </a:defRPr>
              </a:lvl5pPr>
              <a:lvl6pPr marL="25146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6pPr>
              <a:lvl7pPr marL="29718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7pPr>
              <a:lvl8pPr marL="34290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8pPr>
              <a:lvl9pPr marL="38862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9pPr>
            </a:lstStyle>
            <a:p>
              <a:r>
                <a:rPr lang="ru-RU" sz="1600" b="1">
                  <a:solidFill>
                    <a:srgbClr val="FF0000"/>
                  </a:solidFill>
                  <a:latin typeface="Arial Narrow" panose="020B0606020202030204" pitchFamily="34" charset="0"/>
                </a:rPr>
                <a:t>3 маш. зал</a:t>
              </a:r>
            </a:p>
          </p:txBody>
        </p:sp>
        <p:sp>
          <p:nvSpPr>
            <p:cNvPr id="80" name="Text Box 152"/>
            <p:cNvSpPr txBox="1">
              <a:spLocks noChangeArrowheads="1"/>
            </p:cNvSpPr>
            <p:nvPr/>
          </p:nvSpPr>
          <p:spPr bwMode="auto">
            <a:xfrm>
              <a:off x="4106863" y="4098925"/>
              <a:ext cx="1057275" cy="3381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defRPr sz="2100">
                  <a:solidFill>
                    <a:schemeClr val="tx1"/>
                  </a:solidFill>
                  <a:latin typeface="Arial" panose="020B0604020202020204" pitchFamily="34" charset="0"/>
                  <a:ea typeface="华文细黑"/>
                  <a:cs typeface="华文细黑"/>
                </a:defRPr>
              </a:lvl1pPr>
              <a:lvl2pPr marL="742950" indent="-285750">
                <a:defRPr sz="2100">
                  <a:solidFill>
                    <a:schemeClr val="tx1"/>
                  </a:solidFill>
                  <a:latin typeface="Arial" panose="020B0604020202020204" pitchFamily="34" charset="0"/>
                  <a:ea typeface="华文细黑"/>
                  <a:cs typeface="华文细黑"/>
                </a:defRPr>
              </a:lvl2pPr>
              <a:lvl3pPr marL="1143000" indent="-228600">
                <a:defRPr sz="2100">
                  <a:solidFill>
                    <a:schemeClr val="tx1"/>
                  </a:solidFill>
                  <a:latin typeface="Arial" panose="020B0604020202020204" pitchFamily="34" charset="0"/>
                  <a:ea typeface="华文细黑"/>
                  <a:cs typeface="华文细黑"/>
                </a:defRPr>
              </a:lvl3pPr>
              <a:lvl4pPr marL="1600200" indent="-228600">
                <a:defRPr sz="2100">
                  <a:solidFill>
                    <a:schemeClr val="tx1"/>
                  </a:solidFill>
                  <a:latin typeface="Arial" panose="020B0604020202020204" pitchFamily="34" charset="0"/>
                  <a:ea typeface="华文细黑"/>
                  <a:cs typeface="华文细黑"/>
                </a:defRPr>
              </a:lvl4pPr>
              <a:lvl5pPr marL="2057400" indent="-228600">
                <a:defRPr sz="2100">
                  <a:solidFill>
                    <a:schemeClr val="tx1"/>
                  </a:solidFill>
                  <a:latin typeface="Arial" panose="020B0604020202020204" pitchFamily="34" charset="0"/>
                  <a:ea typeface="华文细黑"/>
                  <a:cs typeface="华文细黑"/>
                </a:defRPr>
              </a:lvl5pPr>
              <a:lvl6pPr marL="25146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6pPr>
              <a:lvl7pPr marL="29718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7pPr>
              <a:lvl8pPr marL="34290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8pPr>
              <a:lvl9pPr marL="38862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9pPr>
            </a:lstStyle>
            <a:p>
              <a:pPr eaLnBrk="1" hangingPunct="1"/>
              <a:r>
                <a:rPr lang="ru-RU" sz="1600" b="1">
                  <a:solidFill>
                    <a:srgbClr val="FF0000"/>
                  </a:solidFill>
                  <a:latin typeface="Arial Narrow" panose="020B0606020202030204" pitchFamily="34" charset="0"/>
                  <a:cs typeface="Arial" panose="020B0604020202020204" pitchFamily="34" charset="0"/>
                </a:rPr>
                <a:t>2 маш. зал</a:t>
              </a:r>
            </a:p>
          </p:txBody>
        </p:sp>
        <p:sp>
          <p:nvSpPr>
            <p:cNvPr id="81" name="Text Box 153"/>
            <p:cNvSpPr txBox="1">
              <a:spLocks noChangeArrowheads="1"/>
            </p:cNvSpPr>
            <p:nvPr/>
          </p:nvSpPr>
          <p:spPr bwMode="auto">
            <a:xfrm>
              <a:off x="4128722" y="5609159"/>
              <a:ext cx="1057275" cy="33813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defRPr sz="2100">
                  <a:solidFill>
                    <a:schemeClr val="tx1"/>
                  </a:solidFill>
                  <a:latin typeface="Arial" panose="020B0604020202020204" pitchFamily="34" charset="0"/>
                  <a:ea typeface="华文细黑"/>
                  <a:cs typeface="华文细黑"/>
                </a:defRPr>
              </a:lvl1pPr>
              <a:lvl2pPr marL="742950" indent="-285750">
                <a:defRPr sz="2100">
                  <a:solidFill>
                    <a:schemeClr val="tx1"/>
                  </a:solidFill>
                  <a:latin typeface="Arial" panose="020B0604020202020204" pitchFamily="34" charset="0"/>
                  <a:ea typeface="华文细黑"/>
                  <a:cs typeface="华文细黑"/>
                </a:defRPr>
              </a:lvl2pPr>
              <a:lvl3pPr marL="1143000" indent="-228600">
                <a:defRPr sz="2100">
                  <a:solidFill>
                    <a:schemeClr val="tx1"/>
                  </a:solidFill>
                  <a:latin typeface="Arial" panose="020B0604020202020204" pitchFamily="34" charset="0"/>
                  <a:ea typeface="华文细黑"/>
                  <a:cs typeface="华文细黑"/>
                </a:defRPr>
              </a:lvl3pPr>
              <a:lvl4pPr marL="1600200" indent="-228600">
                <a:defRPr sz="2100">
                  <a:solidFill>
                    <a:schemeClr val="tx1"/>
                  </a:solidFill>
                  <a:latin typeface="Arial" panose="020B0604020202020204" pitchFamily="34" charset="0"/>
                  <a:ea typeface="华文细黑"/>
                  <a:cs typeface="华文细黑"/>
                </a:defRPr>
              </a:lvl4pPr>
              <a:lvl5pPr marL="2057400" indent="-228600">
                <a:defRPr sz="2100">
                  <a:solidFill>
                    <a:schemeClr val="tx1"/>
                  </a:solidFill>
                  <a:latin typeface="Arial" panose="020B0604020202020204" pitchFamily="34" charset="0"/>
                  <a:ea typeface="华文细黑"/>
                  <a:cs typeface="华文细黑"/>
                </a:defRPr>
              </a:lvl5pPr>
              <a:lvl6pPr marL="25146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6pPr>
              <a:lvl7pPr marL="29718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7pPr>
              <a:lvl8pPr marL="34290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8pPr>
              <a:lvl9pPr marL="38862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9pPr>
            </a:lstStyle>
            <a:p>
              <a:pPr eaLnBrk="1" hangingPunct="1"/>
              <a:r>
                <a:rPr lang="ru-RU" sz="1600" b="1">
                  <a:solidFill>
                    <a:srgbClr val="FF0000"/>
                  </a:solidFill>
                  <a:latin typeface="Arial Narrow" panose="020B0606020202030204" pitchFamily="34" charset="0"/>
                  <a:cs typeface="Arial" panose="020B0604020202020204" pitchFamily="34" charset="0"/>
                </a:rPr>
                <a:t>1 маш. зал</a:t>
              </a:r>
            </a:p>
          </p:txBody>
        </p:sp>
      </p:grpSp>
      <p:sp>
        <p:nvSpPr>
          <p:cNvPr id="82" name="Text Box 11"/>
          <p:cNvSpPr txBox="1">
            <a:spLocks noChangeArrowheads="1"/>
          </p:cNvSpPr>
          <p:nvPr/>
        </p:nvSpPr>
        <p:spPr bwMode="auto">
          <a:xfrm>
            <a:off x="1006475" y="4776788"/>
            <a:ext cx="7807325" cy="17541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marL="285750" indent="-285750">
              <a:defRPr sz="2100">
                <a:solidFill>
                  <a:schemeClr val="tx1"/>
                </a:solidFill>
                <a:latin typeface="Arial" panose="020B0604020202020204" pitchFamily="34" charset="0"/>
                <a:ea typeface="华文细黑"/>
                <a:cs typeface="华文细黑"/>
              </a:defRPr>
            </a:lvl1pPr>
            <a:lvl2pPr marL="742950" indent="-285750">
              <a:defRPr sz="2100">
                <a:solidFill>
                  <a:schemeClr val="tx1"/>
                </a:solidFill>
                <a:latin typeface="Arial" panose="020B0604020202020204" pitchFamily="34" charset="0"/>
                <a:ea typeface="华文细黑"/>
                <a:cs typeface="华文细黑"/>
              </a:defRPr>
            </a:lvl2pPr>
            <a:lvl3pPr marL="1143000" indent="-228600">
              <a:defRPr sz="2100">
                <a:solidFill>
                  <a:schemeClr val="tx1"/>
                </a:solidFill>
                <a:latin typeface="Arial" panose="020B0604020202020204" pitchFamily="34" charset="0"/>
                <a:ea typeface="华文细黑"/>
                <a:cs typeface="华文细黑"/>
              </a:defRPr>
            </a:lvl3pPr>
            <a:lvl4pPr marL="1600200" indent="-228600">
              <a:defRPr sz="2100">
                <a:solidFill>
                  <a:schemeClr val="tx1"/>
                </a:solidFill>
                <a:latin typeface="Arial" panose="020B0604020202020204" pitchFamily="34" charset="0"/>
                <a:ea typeface="华文细黑"/>
                <a:cs typeface="华文细黑"/>
              </a:defRPr>
            </a:lvl4pPr>
            <a:lvl5pPr marL="2057400" indent="-228600">
              <a:defRPr sz="2100">
                <a:solidFill>
                  <a:schemeClr val="tx1"/>
                </a:solidFill>
                <a:latin typeface="Arial" panose="020B0604020202020204" pitchFamily="34" charset="0"/>
                <a:ea typeface="华文细黑"/>
                <a:cs typeface="华文细黑"/>
              </a:defRPr>
            </a:lvl5pPr>
            <a:lvl6pPr marL="25146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6pPr>
            <a:lvl7pPr marL="29718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7pPr>
            <a:lvl8pPr marL="34290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8pPr>
            <a:lvl9pPr marL="38862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9pPr>
          </a:lstStyle>
          <a:p>
            <a:pPr eaLnBrk="1" hangingPunct="1">
              <a:buFont typeface="Wingdings" panose="05000000000000000000" pitchFamily="2" charset="2"/>
              <a:buChar char="q"/>
            </a:pPr>
            <a:r>
              <a:rPr lang="ru-RU" sz="1800" b="1">
                <a:solidFill>
                  <a:srgbClr val="002060"/>
                </a:solidFill>
                <a:latin typeface="Arial Narrow" panose="020B0606020202030204" pitchFamily="34" charset="0"/>
                <a:cs typeface="Arial" panose="020B0604020202020204" pitchFamily="34" charset="0"/>
              </a:rPr>
              <a:t>КСБ, полностью интегрированная на верхнем уровне</a:t>
            </a:r>
          </a:p>
          <a:p>
            <a:pPr eaLnBrk="1" hangingPunct="1">
              <a:buFont typeface="Wingdings" panose="05000000000000000000" pitchFamily="2" charset="2"/>
              <a:buChar char="q"/>
            </a:pPr>
            <a:r>
              <a:rPr lang="ru-RU" sz="1800" b="1">
                <a:solidFill>
                  <a:srgbClr val="002060"/>
                </a:solidFill>
                <a:latin typeface="Arial Narrow" panose="020B0606020202030204" pitchFamily="34" charset="0"/>
                <a:cs typeface="Arial" panose="020B0604020202020204" pitchFamily="34" charset="0"/>
              </a:rPr>
              <a:t>Адресно-аналоговая пожарная сигнализация АСПС</a:t>
            </a:r>
          </a:p>
          <a:p>
            <a:pPr eaLnBrk="1" hangingPunct="1">
              <a:buFont typeface="Wingdings" panose="05000000000000000000" pitchFamily="2" charset="2"/>
              <a:buChar char="q"/>
            </a:pPr>
            <a:r>
              <a:rPr lang="ru-RU" sz="1800" b="1">
                <a:solidFill>
                  <a:srgbClr val="002060"/>
                </a:solidFill>
                <a:latin typeface="Arial Narrow" panose="020B0606020202030204" pitchFamily="34" charset="0"/>
                <a:cs typeface="Arial" panose="020B0604020202020204" pitchFamily="34" charset="0"/>
              </a:rPr>
              <a:t>Адресная охранно-тревожная сигнализация  СОТС</a:t>
            </a:r>
          </a:p>
          <a:p>
            <a:pPr eaLnBrk="1" hangingPunct="1">
              <a:buFont typeface="Wingdings" panose="05000000000000000000" pitchFamily="2" charset="2"/>
              <a:buChar char="q"/>
            </a:pPr>
            <a:r>
              <a:rPr lang="ru-RU" sz="1800" b="1">
                <a:solidFill>
                  <a:srgbClr val="002060"/>
                </a:solidFill>
                <a:latin typeface="Arial Narrow" panose="020B0606020202030204" pitchFamily="34" charset="0"/>
                <a:cs typeface="Arial" panose="020B0604020202020204" pitchFamily="34" charset="0"/>
              </a:rPr>
              <a:t>Многоуровневая система контроля и управления доступом (СКУД)</a:t>
            </a:r>
          </a:p>
          <a:p>
            <a:pPr eaLnBrk="1" hangingPunct="1">
              <a:buFont typeface="Wingdings" panose="05000000000000000000" pitchFamily="2" charset="2"/>
              <a:buChar char="q"/>
            </a:pPr>
            <a:r>
              <a:rPr lang="ru-RU" sz="1800" b="1">
                <a:solidFill>
                  <a:srgbClr val="002060"/>
                </a:solidFill>
                <a:latin typeface="Arial Narrow" panose="020B0606020202030204" pitchFamily="34" charset="0"/>
                <a:cs typeface="Arial" panose="020B0604020202020204" pitchFamily="34" charset="0"/>
              </a:rPr>
              <a:t>Система визуализации, сбора и обработки информации</a:t>
            </a:r>
          </a:p>
          <a:p>
            <a:pPr eaLnBrk="1" hangingPunct="1">
              <a:buFont typeface="Wingdings" panose="05000000000000000000" pitchFamily="2" charset="2"/>
              <a:buChar char="q"/>
            </a:pPr>
            <a:endParaRPr lang="ru-RU" sz="1800" b="1">
              <a:solidFill>
                <a:srgbClr val="002060"/>
              </a:solidFill>
              <a:latin typeface="Arial Narrow" panose="020B0606020202030204" pitchFamily="34" charset="0"/>
              <a:cs typeface="Arial" panose="020B0604020202020204" pitchFamily="34" charset="0"/>
            </a:endParaRPr>
          </a:p>
        </p:txBody>
      </p:sp>
      <p:sp>
        <p:nvSpPr>
          <p:cNvPr id="83" name="Заголовок 1"/>
          <p:cNvSpPr txBox="1">
            <a:spLocks/>
          </p:cNvSpPr>
          <p:nvPr/>
        </p:nvSpPr>
        <p:spPr bwMode="auto">
          <a:xfrm>
            <a:off x="1249363" y="4379913"/>
            <a:ext cx="10115550" cy="350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
                <a:solidFill>
                  <a:srgbClr val="000000"/>
                </a:solidFill>
                <a:miter lim="800000"/>
                <a:headEnd/>
                <a:tailEnd/>
              </a14:hiddenLine>
            </a:ext>
          </a:extLst>
        </p:spPr>
        <p:txBody>
          <a:bodyPr lIns="288000" tIns="36000" rIns="72000" bIns="36000" anchor="ctr">
            <a:spAutoFit/>
          </a:bodyPr>
          <a:lstStyle>
            <a:lvl1pPr algn="l" rtl="0" eaLnBrk="0" fontAlgn="base" hangingPunct="0">
              <a:lnSpc>
                <a:spcPct val="90000"/>
              </a:lnSpc>
              <a:spcBef>
                <a:spcPct val="0"/>
              </a:spcBef>
              <a:spcAft>
                <a:spcPct val="0"/>
              </a:spcAft>
              <a:defRPr sz="2400" b="1">
                <a:solidFill>
                  <a:srgbClr val="00608B"/>
                </a:solidFill>
                <a:latin typeface="+mj-lt"/>
                <a:ea typeface="+mj-ea"/>
                <a:cs typeface="+mj-cs"/>
              </a:defRPr>
            </a:lvl1pPr>
            <a:lvl2pPr algn="l" rtl="0" eaLnBrk="0" fontAlgn="base" hangingPunct="0">
              <a:lnSpc>
                <a:spcPct val="90000"/>
              </a:lnSpc>
              <a:spcBef>
                <a:spcPct val="0"/>
              </a:spcBef>
              <a:spcAft>
                <a:spcPct val="0"/>
              </a:spcAft>
              <a:defRPr sz="2400" b="1">
                <a:solidFill>
                  <a:srgbClr val="00608B"/>
                </a:solidFill>
                <a:latin typeface="Arial" charset="0"/>
              </a:defRPr>
            </a:lvl2pPr>
            <a:lvl3pPr algn="l" rtl="0" eaLnBrk="0" fontAlgn="base" hangingPunct="0">
              <a:lnSpc>
                <a:spcPct val="90000"/>
              </a:lnSpc>
              <a:spcBef>
                <a:spcPct val="0"/>
              </a:spcBef>
              <a:spcAft>
                <a:spcPct val="0"/>
              </a:spcAft>
              <a:defRPr sz="2400" b="1">
                <a:solidFill>
                  <a:srgbClr val="00608B"/>
                </a:solidFill>
                <a:latin typeface="Arial" charset="0"/>
              </a:defRPr>
            </a:lvl3pPr>
            <a:lvl4pPr algn="l" rtl="0" eaLnBrk="0" fontAlgn="base" hangingPunct="0">
              <a:lnSpc>
                <a:spcPct val="90000"/>
              </a:lnSpc>
              <a:spcBef>
                <a:spcPct val="0"/>
              </a:spcBef>
              <a:spcAft>
                <a:spcPct val="0"/>
              </a:spcAft>
              <a:defRPr sz="2400" b="1">
                <a:solidFill>
                  <a:srgbClr val="00608B"/>
                </a:solidFill>
                <a:latin typeface="Arial" charset="0"/>
              </a:defRPr>
            </a:lvl4pPr>
            <a:lvl5pPr algn="l" rtl="0" eaLnBrk="0" fontAlgn="base" hangingPunct="0">
              <a:lnSpc>
                <a:spcPct val="90000"/>
              </a:lnSpc>
              <a:spcBef>
                <a:spcPct val="0"/>
              </a:spcBef>
              <a:spcAft>
                <a:spcPct val="0"/>
              </a:spcAft>
              <a:defRPr sz="2400" b="1">
                <a:solidFill>
                  <a:srgbClr val="00608B"/>
                </a:solidFill>
                <a:latin typeface="Arial" charset="0"/>
              </a:defRPr>
            </a:lvl5pPr>
            <a:lvl6pPr marL="457200" algn="l" rtl="0" fontAlgn="base">
              <a:lnSpc>
                <a:spcPct val="90000"/>
              </a:lnSpc>
              <a:spcBef>
                <a:spcPct val="0"/>
              </a:spcBef>
              <a:spcAft>
                <a:spcPct val="0"/>
              </a:spcAft>
              <a:defRPr sz="2400" b="1">
                <a:solidFill>
                  <a:srgbClr val="007DD2"/>
                </a:solidFill>
                <a:latin typeface="Arial" charset="0"/>
              </a:defRPr>
            </a:lvl6pPr>
            <a:lvl7pPr marL="914400" algn="l" rtl="0" fontAlgn="base">
              <a:lnSpc>
                <a:spcPct val="90000"/>
              </a:lnSpc>
              <a:spcBef>
                <a:spcPct val="0"/>
              </a:spcBef>
              <a:spcAft>
                <a:spcPct val="0"/>
              </a:spcAft>
              <a:defRPr sz="2400" b="1">
                <a:solidFill>
                  <a:srgbClr val="007DD2"/>
                </a:solidFill>
                <a:latin typeface="Arial" charset="0"/>
              </a:defRPr>
            </a:lvl7pPr>
            <a:lvl8pPr marL="1371600" algn="l" rtl="0" fontAlgn="base">
              <a:lnSpc>
                <a:spcPct val="90000"/>
              </a:lnSpc>
              <a:spcBef>
                <a:spcPct val="0"/>
              </a:spcBef>
              <a:spcAft>
                <a:spcPct val="0"/>
              </a:spcAft>
              <a:defRPr sz="2400" b="1">
                <a:solidFill>
                  <a:srgbClr val="007DD2"/>
                </a:solidFill>
                <a:latin typeface="Arial" charset="0"/>
              </a:defRPr>
            </a:lvl8pPr>
            <a:lvl9pPr marL="1828800" algn="l" rtl="0" fontAlgn="base">
              <a:lnSpc>
                <a:spcPct val="90000"/>
              </a:lnSpc>
              <a:spcBef>
                <a:spcPct val="0"/>
              </a:spcBef>
              <a:spcAft>
                <a:spcPct val="0"/>
              </a:spcAft>
              <a:defRPr sz="2400" b="1">
                <a:solidFill>
                  <a:srgbClr val="007DD2"/>
                </a:solidFill>
                <a:latin typeface="Arial" charset="0"/>
              </a:defRPr>
            </a:lvl9pPr>
          </a:lstStyle>
          <a:p>
            <a:pPr eaLnBrk="1" hangingPunct="1">
              <a:defRPr/>
            </a:pPr>
            <a:r>
              <a:rPr lang="ru-RU" sz="2000" i="1" dirty="0" smtClean="0">
                <a:solidFill>
                  <a:schemeClr val="tx1"/>
                </a:solidFill>
                <a:effectLst>
                  <a:outerShdw blurRad="38100" dist="38100" dir="2700000" algn="tl">
                    <a:srgbClr val="C0C0C0"/>
                  </a:outerShdw>
                </a:effectLst>
              </a:rPr>
              <a:t>Ключевые особенности</a:t>
            </a:r>
            <a:r>
              <a:rPr lang="en-US" sz="2000" i="1" dirty="0" smtClean="0">
                <a:solidFill>
                  <a:schemeClr val="tx1"/>
                </a:solidFill>
                <a:effectLst>
                  <a:outerShdw blurRad="38100" dist="38100" dir="2700000" algn="tl">
                    <a:srgbClr val="C0C0C0"/>
                  </a:outerShdw>
                </a:effectLst>
              </a:rPr>
              <a:t>:</a:t>
            </a:r>
            <a:endParaRPr lang="ru-RU" sz="2000" i="1" dirty="0">
              <a:solidFill>
                <a:schemeClr val="tx1"/>
              </a:solidFill>
              <a:effectLst>
                <a:outerShdw blurRad="38100" dist="38100" dir="2700000" algn="tl">
                  <a:srgbClr val="C0C0C0"/>
                </a:outerShdw>
              </a:effectLst>
            </a:endParaRPr>
          </a:p>
        </p:txBody>
      </p:sp>
      <p:sp>
        <p:nvSpPr>
          <p:cNvPr id="84" name="Заголовок 1"/>
          <p:cNvSpPr txBox="1">
            <a:spLocks/>
          </p:cNvSpPr>
          <p:nvPr/>
        </p:nvSpPr>
        <p:spPr bwMode="auto">
          <a:xfrm>
            <a:off x="271463" y="55563"/>
            <a:ext cx="9144000" cy="1181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
                <a:solidFill>
                  <a:srgbClr val="000000"/>
                </a:solidFill>
                <a:miter lim="800000"/>
                <a:headEnd/>
                <a:tailEnd/>
              </a14:hiddenLine>
            </a:ext>
          </a:extLst>
        </p:spPr>
        <p:txBody>
          <a:bodyPr lIns="288000" tIns="36000" rIns="72000" bIns="36000" anchor="ctr">
            <a:spAutoFit/>
          </a:bodyPr>
          <a:lstStyle/>
          <a:p>
            <a:pPr eaLnBrk="1" hangingPunct="1">
              <a:defRPr/>
            </a:pPr>
            <a:r>
              <a:rPr lang="ru-RU" sz="2400" b="1">
                <a:solidFill>
                  <a:srgbClr val="C00000"/>
                </a:solidFill>
                <a:effectLst>
                  <a:outerShdw blurRad="38100" dist="38100" dir="2700000" algn="tl">
                    <a:srgbClr val="C0C0C0"/>
                  </a:outerShdw>
                </a:effectLst>
                <a:latin typeface="FrutigerNext LT Medium" panose="020B0603040504020204" pitchFamily="34" charset="0"/>
                <a:ea typeface="SimSun" panose="02010600030101010101" pitchFamily="2" charset="-122"/>
              </a:rPr>
              <a:t>Комплексная  система безопасности ЦОДа</a:t>
            </a:r>
            <a:br>
              <a:rPr lang="ru-RU" sz="2400" b="1">
                <a:solidFill>
                  <a:srgbClr val="C00000"/>
                </a:solidFill>
                <a:effectLst>
                  <a:outerShdw blurRad="38100" dist="38100" dir="2700000" algn="tl">
                    <a:srgbClr val="C0C0C0"/>
                  </a:outerShdw>
                </a:effectLst>
                <a:latin typeface="FrutigerNext LT Medium" panose="020B0603040504020204" pitchFamily="34" charset="0"/>
                <a:ea typeface="SimSun" panose="02010600030101010101" pitchFamily="2" charset="-122"/>
              </a:rPr>
            </a:br>
            <a:r>
              <a:rPr lang="ru-RU" sz="2400" b="1">
                <a:solidFill>
                  <a:srgbClr val="C00000"/>
                </a:solidFill>
                <a:effectLst>
                  <a:outerShdw blurRad="38100" dist="38100" dir="2700000" algn="tl">
                    <a:srgbClr val="C0C0C0"/>
                  </a:outerShdw>
                </a:effectLst>
                <a:latin typeface="FrutigerNext LT Medium" panose="020B0603040504020204" pitchFamily="34" charset="0"/>
                <a:ea typeface="SimSun" panose="02010600030101010101" pitchFamily="2" charset="-122"/>
              </a:rPr>
              <a:t/>
            </a:r>
            <a:br>
              <a:rPr lang="ru-RU" sz="2400" b="1">
                <a:solidFill>
                  <a:srgbClr val="C00000"/>
                </a:solidFill>
                <a:effectLst>
                  <a:outerShdw blurRad="38100" dist="38100" dir="2700000" algn="tl">
                    <a:srgbClr val="C0C0C0"/>
                  </a:outerShdw>
                </a:effectLst>
                <a:latin typeface="FrutigerNext LT Medium" panose="020B0603040504020204" pitchFamily="34" charset="0"/>
                <a:ea typeface="SimSun" panose="02010600030101010101" pitchFamily="2" charset="-122"/>
              </a:rPr>
            </a:br>
            <a:endParaRPr lang="ru-RU" sz="2400" b="1">
              <a:solidFill>
                <a:srgbClr val="C00000"/>
              </a:solidFill>
              <a:effectLst>
                <a:outerShdw blurRad="38100" dist="38100" dir="2700000" algn="tl">
                  <a:srgbClr val="C0C0C0"/>
                </a:outerShdw>
              </a:effectLst>
              <a:latin typeface="FrutigerNext LT Medium" panose="020B0603040504020204" pitchFamily="34" charset="0"/>
              <a:ea typeface="SimSun" panose="02010600030101010101" pitchFamily="2" charset="-122"/>
            </a:endParaRPr>
          </a:p>
        </p:txBody>
      </p:sp>
    </p:spTree>
    <p:extLst>
      <p:ext uri="{BB962C8B-B14F-4D97-AF65-F5344CB8AC3E}">
        <p14:creationId xmlns:p14="http://schemas.microsoft.com/office/powerpoint/2010/main" xmlns="" val="2217754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AO.png"/>
          <p:cNvPicPr>
            <a:picLocks noChangeAspect="1"/>
          </p:cNvPicPr>
          <p:nvPr/>
        </p:nvPicPr>
        <p:blipFill>
          <a:blip r:embed="rId2" cstate="print"/>
          <a:stretch>
            <a:fillRect/>
          </a:stretch>
        </p:blipFill>
        <p:spPr>
          <a:xfrm>
            <a:off x="489398" y="212597"/>
            <a:ext cx="10994265" cy="6349189"/>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1757" y="668337"/>
            <a:ext cx="6215062" cy="5932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Заголовок 1"/>
          <p:cNvSpPr txBox="1">
            <a:spLocks/>
          </p:cNvSpPr>
          <p:nvPr/>
        </p:nvSpPr>
        <p:spPr bwMode="auto">
          <a:xfrm>
            <a:off x="1666082" y="257174"/>
            <a:ext cx="9144000" cy="4413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
                <a:solidFill>
                  <a:srgbClr val="000000"/>
                </a:solidFill>
                <a:miter lim="800000"/>
                <a:headEnd/>
                <a:tailEnd/>
              </a14:hiddenLine>
            </a:ext>
          </a:extLst>
        </p:spPr>
        <p:txBody>
          <a:bodyPr lIns="288000" tIns="36000" rIns="72000" bIns="36000" anchor="ctr">
            <a:spAutoFit/>
          </a:bodyPr>
          <a:lstStyle>
            <a:defPPr>
              <a:defRPr lang="ru-RU"/>
            </a:defPPr>
            <a:lvl1pPr algn="l" defTabSz="1087438" rtl="0" eaLnBrk="0" fontAlgn="base" hangingPunct="0">
              <a:spcBef>
                <a:spcPct val="0"/>
              </a:spcBef>
              <a:spcAft>
                <a:spcPct val="0"/>
              </a:spcAft>
              <a:defRPr sz="2100" kern="1200">
                <a:solidFill>
                  <a:schemeClr val="tx1"/>
                </a:solidFill>
                <a:latin typeface="Arial" panose="020B0604020202020204" pitchFamily="34" charset="0"/>
                <a:ea typeface="华文细黑"/>
                <a:cs typeface="华文细黑"/>
              </a:defRPr>
            </a:lvl1pPr>
            <a:lvl2pPr marL="542925" indent="-85725" algn="l" defTabSz="1087438" rtl="0" eaLnBrk="0" fontAlgn="base" hangingPunct="0">
              <a:spcBef>
                <a:spcPct val="0"/>
              </a:spcBef>
              <a:spcAft>
                <a:spcPct val="0"/>
              </a:spcAft>
              <a:defRPr sz="2100" kern="1200">
                <a:solidFill>
                  <a:schemeClr val="tx1"/>
                </a:solidFill>
                <a:latin typeface="Arial" panose="020B0604020202020204" pitchFamily="34" charset="0"/>
                <a:ea typeface="华文细黑"/>
                <a:cs typeface="华文细黑"/>
              </a:defRPr>
            </a:lvl2pPr>
            <a:lvl3pPr marL="1087438" indent="-173038" algn="l" defTabSz="1087438" rtl="0" eaLnBrk="0" fontAlgn="base" hangingPunct="0">
              <a:spcBef>
                <a:spcPct val="0"/>
              </a:spcBef>
              <a:spcAft>
                <a:spcPct val="0"/>
              </a:spcAft>
              <a:defRPr sz="2100" kern="1200">
                <a:solidFill>
                  <a:schemeClr val="tx1"/>
                </a:solidFill>
                <a:latin typeface="Arial" panose="020B0604020202020204" pitchFamily="34" charset="0"/>
                <a:ea typeface="华文细黑"/>
                <a:cs typeface="华文细黑"/>
              </a:defRPr>
            </a:lvl3pPr>
            <a:lvl4pPr marL="1631950" indent="-260350" algn="l" defTabSz="1087438" rtl="0" eaLnBrk="0" fontAlgn="base" hangingPunct="0">
              <a:spcBef>
                <a:spcPct val="0"/>
              </a:spcBef>
              <a:spcAft>
                <a:spcPct val="0"/>
              </a:spcAft>
              <a:defRPr sz="2100" kern="1200">
                <a:solidFill>
                  <a:schemeClr val="tx1"/>
                </a:solidFill>
                <a:latin typeface="Arial" panose="020B0604020202020204" pitchFamily="34" charset="0"/>
                <a:ea typeface="华文细黑"/>
                <a:cs typeface="华文细黑"/>
              </a:defRPr>
            </a:lvl4pPr>
            <a:lvl5pPr marL="2176463" indent="-347663" algn="l" defTabSz="1087438" rtl="0" eaLnBrk="0" fontAlgn="base" hangingPunct="0">
              <a:spcBef>
                <a:spcPct val="0"/>
              </a:spcBef>
              <a:spcAft>
                <a:spcPct val="0"/>
              </a:spcAft>
              <a:defRPr sz="2100" kern="1200">
                <a:solidFill>
                  <a:schemeClr val="tx1"/>
                </a:solidFill>
                <a:latin typeface="Arial" panose="020B0604020202020204" pitchFamily="34" charset="0"/>
                <a:ea typeface="华文细黑"/>
                <a:cs typeface="华文细黑"/>
              </a:defRPr>
            </a:lvl5pPr>
            <a:lvl6pPr marL="2286000" algn="l" defTabSz="914400" rtl="0" eaLnBrk="1" latinLnBrk="0" hangingPunct="1">
              <a:defRPr sz="2100" kern="1200">
                <a:solidFill>
                  <a:schemeClr val="tx1"/>
                </a:solidFill>
                <a:latin typeface="Arial" panose="020B0604020202020204" pitchFamily="34" charset="0"/>
                <a:ea typeface="华文细黑"/>
                <a:cs typeface="华文细黑"/>
              </a:defRPr>
            </a:lvl6pPr>
            <a:lvl7pPr marL="2743200" algn="l" defTabSz="914400" rtl="0" eaLnBrk="1" latinLnBrk="0" hangingPunct="1">
              <a:defRPr sz="2100" kern="1200">
                <a:solidFill>
                  <a:schemeClr val="tx1"/>
                </a:solidFill>
                <a:latin typeface="Arial" panose="020B0604020202020204" pitchFamily="34" charset="0"/>
                <a:ea typeface="华文细黑"/>
                <a:cs typeface="华文细黑"/>
              </a:defRPr>
            </a:lvl7pPr>
            <a:lvl8pPr marL="3200400" algn="l" defTabSz="914400" rtl="0" eaLnBrk="1" latinLnBrk="0" hangingPunct="1">
              <a:defRPr sz="2100" kern="1200">
                <a:solidFill>
                  <a:schemeClr val="tx1"/>
                </a:solidFill>
                <a:latin typeface="Arial" panose="020B0604020202020204" pitchFamily="34" charset="0"/>
                <a:ea typeface="华文细黑"/>
                <a:cs typeface="华文细黑"/>
              </a:defRPr>
            </a:lvl8pPr>
            <a:lvl9pPr marL="3657600" algn="l" defTabSz="914400" rtl="0" eaLnBrk="1" latinLnBrk="0" hangingPunct="1">
              <a:defRPr sz="2100" kern="1200">
                <a:solidFill>
                  <a:schemeClr val="tx1"/>
                </a:solidFill>
                <a:latin typeface="Arial" panose="020B0604020202020204" pitchFamily="34" charset="0"/>
                <a:ea typeface="华文细黑"/>
                <a:cs typeface="华文细黑"/>
              </a:defRPr>
            </a:lvl9pPr>
          </a:lstStyle>
          <a:p>
            <a:pPr eaLnBrk="1" hangingPunct="1">
              <a:defRPr/>
            </a:pPr>
            <a:r>
              <a:rPr lang="ru-RU" sz="2400" b="1">
                <a:solidFill>
                  <a:srgbClr val="C00000"/>
                </a:solidFill>
                <a:effectLst>
                  <a:outerShdw blurRad="38100" dist="38100" dir="2700000" algn="tl">
                    <a:srgbClr val="C0C0C0"/>
                  </a:outerShdw>
                </a:effectLst>
                <a:latin typeface="FrutigerNext LT Medium" panose="020B0603040504020204" pitchFamily="34" charset="0"/>
                <a:ea typeface="SimSun" panose="02010600030101010101" pitchFamily="2" charset="-122"/>
              </a:rPr>
              <a:t>Система охранно-тревожной сигнализации</a:t>
            </a:r>
          </a:p>
        </p:txBody>
      </p:sp>
      <p:sp>
        <p:nvSpPr>
          <p:cNvPr id="4" name="Text Box 11"/>
          <p:cNvSpPr txBox="1">
            <a:spLocks noChangeArrowheads="1"/>
          </p:cNvSpPr>
          <p:nvPr/>
        </p:nvSpPr>
        <p:spPr bwMode="auto">
          <a:xfrm>
            <a:off x="6561932" y="1344612"/>
            <a:ext cx="5548312" cy="36925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defPPr>
              <a:defRPr lang="ru-RU"/>
            </a:defPPr>
            <a:lvl1pPr algn="l" defTabSz="1087438" rtl="0" eaLnBrk="0" fontAlgn="base" hangingPunct="0">
              <a:spcBef>
                <a:spcPct val="0"/>
              </a:spcBef>
              <a:spcAft>
                <a:spcPct val="0"/>
              </a:spcAft>
              <a:defRPr sz="2100" kern="1200">
                <a:solidFill>
                  <a:schemeClr val="tx1"/>
                </a:solidFill>
                <a:latin typeface="Arial" panose="020B0604020202020204" pitchFamily="34" charset="0"/>
                <a:ea typeface="华文细黑"/>
                <a:cs typeface="华文细黑"/>
              </a:defRPr>
            </a:lvl1pPr>
            <a:lvl2pPr marL="542925" indent="-85725" algn="l" defTabSz="1087438" rtl="0" eaLnBrk="0" fontAlgn="base" hangingPunct="0">
              <a:spcBef>
                <a:spcPct val="0"/>
              </a:spcBef>
              <a:spcAft>
                <a:spcPct val="0"/>
              </a:spcAft>
              <a:defRPr sz="2100" kern="1200">
                <a:solidFill>
                  <a:schemeClr val="tx1"/>
                </a:solidFill>
                <a:latin typeface="Arial" panose="020B0604020202020204" pitchFamily="34" charset="0"/>
                <a:ea typeface="华文细黑"/>
                <a:cs typeface="华文细黑"/>
              </a:defRPr>
            </a:lvl2pPr>
            <a:lvl3pPr marL="1087438" indent="-173038" algn="l" defTabSz="1087438" rtl="0" eaLnBrk="0" fontAlgn="base" hangingPunct="0">
              <a:spcBef>
                <a:spcPct val="0"/>
              </a:spcBef>
              <a:spcAft>
                <a:spcPct val="0"/>
              </a:spcAft>
              <a:defRPr sz="2100" kern="1200">
                <a:solidFill>
                  <a:schemeClr val="tx1"/>
                </a:solidFill>
                <a:latin typeface="Arial" panose="020B0604020202020204" pitchFamily="34" charset="0"/>
                <a:ea typeface="华文细黑"/>
                <a:cs typeface="华文细黑"/>
              </a:defRPr>
            </a:lvl3pPr>
            <a:lvl4pPr marL="1631950" indent="-260350" algn="l" defTabSz="1087438" rtl="0" eaLnBrk="0" fontAlgn="base" hangingPunct="0">
              <a:spcBef>
                <a:spcPct val="0"/>
              </a:spcBef>
              <a:spcAft>
                <a:spcPct val="0"/>
              </a:spcAft>
              <a:defRPr sz="2100" kern="1200">
                <a:solidFill>
                  <a:schemeClr val="tx1"/>
                </a:solidFill>
                <a:latin typeface="Arial" panose="020B0604020202020204" pitchFamily="34" charset="0"/>
                <a:ea typeface="华文细黑"/>
                <a:cs typeface="华文细黑"/>
              </a:defRPr>
            </a:lvl4pPr>
            <a:lvl5pPr marL="2176463" indent="-347663" algn="l" defTabSz="1087438" rtl="0" eaLnBrk="0" fontAlgn="base" hangingPunct="0">
              <a:spcBef>
                <a:spcPct val="0"/>
              </a:spcBef>
              <a:spcAft>
                <a:spcPct val="0"/>
              </a:spcAft>
              <a:defRPr sz="2100" kern="1200">
                <a:solidFill>
                  <a:schemeClr val="tx1"/>
                </a:solidFill>
                <a:latin typeface="Arial" panose="020B0604020202020204" pitchFamily="34" charset="0"/>
                <a:ea typeface="华文细黑"/>
                <a:cs typeface="华文细黑"/>
              </a:defRPr>
            </a:lvl5pPr>
            <a:lvl6pPr marL="2286000" algn="l" defTabSz="914400" rtl="0" eaLnBrk="1" latinLnBrk="0" hangingPunct="1">
              <a:defRPr sz="2100" kern="1200">
                <a:solidFill>
                  <a:schemeClr val="tx1"/>
                </a:solidFill>
                <a:latin typeface="Arial" panose="020B0604020202020204" pitchFamily="34" charset="0"/>
                <a:ea typeface="华文细黑"/>
                <a:cs typeface="华文细黑"/>
              </a:defRPr>
            </a:lvl6pPr>
            <a:lvl7pPr marL="2743200" algn="l" defTabSz="914400" rtl="0" eaLnBrk="1" latinLnBrk="0" hangingPunct="1">
              <a:defRPr sz="2100" kern="1200">
                <a:solidFill>
                  <a:schemeClr val="tx1"/>
                </a:solidFill>
                <a:latin typeface="Arial" panose="020B0604020202020204" pitchFamily="34" charset="0"/>
                <a:ea typeface="华文细黑"/>
                <a:cs typeface="华文细黑"/>
              </a:defRPr>
            </a:lvl7pPr>
            <a:lvl8pPr marL="3200400" algn="l" defTabSz="914400" rtl="0" eaLnBrk="1" latinLnBrk="0" hangingPunct="1">
              <a:defRPr sz="2100" kern="1200">
                <a:solidFill>
                  <a:schemeClr val="tx1"/>
                </a:solidFill>
                <a:latin typeface="Arial" panose="020B0604020202020204" pitchFamily="34" charset="0"/>
                <a:ea typeface="华文细黑"/>
                <a:cs typeface="华文细黑"/>
              </a:defRPr>
            </a:lvl8pPr>
            <a:lvl9pPr marL="3657600" algn="l" defTabSz="914400" rtl="0" eaLnBrk="1" latinLnBrk="0" hangingPunct="1">
              <a:defRPr sz="2100" kern="1200">
                <a:solidFill>
                  <a:schemeClr val="tx1"/>
                </a:solidFill>
                <a:latin typeface="Arial" panose="020B0604020202020204" pitchFamily="34" charset="0"/>
                <a:ea typeface="华文细黑"/>
                <a:cs typeface="华文细黑"/>
              </a:defRPr>
            </a:lvl9pPr>
          </a:lstStyle>
          <a:p>
            <a:pPr eaLnBrk="1" hangingPunct="1">
              <a:buFont typeface="Wingdings" panose="05000000000000000000" pitchFamily="2" charset="2"/>
              <a:buChar char="q"/>
            </a:pPr>
            <a:r>
              <a:rPr lang="ru-RU" sz="1800" b="1">
                <a:latin typeface="Arial Narrow" panose="020B0606020202030204" pitchFamily="34" charset="0"/>
                <a:cs typeface="Arial" panose="020B0604020202020204" pitchFamily="34" charset="0"/>
              </a:rPr>
              <a:t>3 рубежа охраны</a:t>
            </a:r>
            <a:r>
              <a:rPr lang="en-US" sz="1800" b="1">
                <a:latin typeface="Arial Narrow" panose="020B0606020202030204" pitchFamily="34" charset="0"/>
                <a:cs typeface="Arial" panose="020B0604020202020204" pitchFamily="34" charset="0"/>
              </a:rPr>
              <a:t>:</a:t>
            </a:r>
            <a:endParaRPr lang="ru-RU" sz="1800" b="1">
              <a:latin typeface="Arial Narrow" panose="020B0606020202030204" pitchFamily="34" charset="0"/>
              <a:cs typeface="Arial" panose="020B0604020202020204" pitchFamily="34" charset="0"/>
            </a:endParaRPr>
          </a:p>
          <a:p>
            <a:pPr eaLnBrk="1" hangingPunct="1">
              <a:buFont typeface="Wingdings" panose="05000000000000000000" pitchFamily="2" charset="2"/>
              <a:buChar char="v"/>
            </a:pPr>
            <a:r>
              <a:rPr lang="ru-RU" sz="1800" b="1">
                <a:latin typeface="Arial Narrow" panose="020B0606020202030204" pitchFamily="34" charset="0"/>
                <a:cs typeface="Arial" panose="020B0604020202020204" pitchFamily="34" charset="0"/>
              </a:rPr>
              <a:t>Внешниий периметр территории, зданий и сооружений</a:t>
            </a:r>
          </a:p>
          <a:p>
            <a:pPr eaLnBrk="1" hangingPunct="1">
              <a:buFont typeface="Wingdings" panose="05000000000000000000" pitchFamily="2" charset="2"/>
              <a:buChar char="v"/>
            </a:pPr>
            <a:r>
              <a:rPr lang="ru-RU" sz="1800" b="1">
                <a:latin typeface="Arial Narrow" panose="020B0606020202030204" pitchFamily="34" charset="0"/>
                <a:cs typeface="Arial" panose="020B0604020202020204" pitchFamily="34" charset="0"/>
              </a:rPr>
              <a:t>Периметр внутренних помещений</a:t>
            </a:r>
          </a:p>
          <a:p>
            <a:pPr eaLnBrk="1" hangingPunct="1">
              <a:buFont typeface="Wingdings" panose="05000000000000000000" pitchFamily="2" charset="2"/>
              <a:buChar char="v"/>
            </a:pPr>
            <a:r>
              <a:rPr lang="ru-RU" sz="1800" b="1">
                <a:latin typeface="Arial Narrow" panose="020B0606020202030204" pitchFamily="34" charset="0"/>
                <a:cs typeface="Arial" panose="020B0604020202020204" pitchFamily="34" charset="0"/>
              </a:rPr>
              <a:t>Объем внутренних помещений</a:t>
            </a:r>
          </a:p>
          <a:p>
            <a:pPr eaLnBrk="1" hangingPunct="1">
              <a:buFont typeface="Wingdings" panose="05000000000000000000" pitchFamily="2" charset="2"/>
              <a:buChar char="q"/>
            </a:pPr>
            <a:r>
              <a:rPr lang="ru-RU" sz="1800" b="1">
                <a:latin typeface="Arial Narrow" panose="020B0606020202030204" pitchFamily="34" charset="0"/>
                <a:cs typeface="Arial" panose="020B0604020202020204" pitchFamily="34" charset="0"/>
              </a:rPr>
              <a:t>Адресная система</a:t>
            </a:r>
          </a:p>
          <a:p>
            <a:pPr eaLnBrk="1" hangingPunct="1">
              <a:buFont typeface="Wingdings" panose="05000000000000000000" pitchFamily="2" charset="2"/>
              <a:buChar char="q"/>
            </a:pPr>
            <a:r>
              <a:rPr lang="ru-RU" sz="1800" b="1">
                <a:latin typeface="Arial Narrow" panose="020B0606020202030204" pitchFamily="34" charset="0"/>
                <a:cs typeface="Arial" panose="020B0604020202020204" pitchFamily="34" charset="0"/>
              </a:rPr>
              <a:t>Выделенная ЛВС для комплексной системы безопаности</a:t>
            </a:r>
          </a:p>
          <a:p>
            <a:pPr eaLnBrk="1" hangingPunct="1">
              <a:buFont typeface="Wingdings" panose="05000000000000000000" pitchFamily="2" charset="2"/>
              <a:buChar char="q"/>
            </a:pPr>
            <a:r>
              <a:rPr lang="ru-RU" sz="1800" b="1">
                <a:latin typeface="Arial Narrow" panose="020B0606020202030204" pitchFamily="34" charset="0"/>
                <a:cs typeface="Arial" panose="020B0604020202020204" pitchFamily="34" charset="0"/>
              </a:rPr>
              <a:t>Интеграция с системами видеонаблюдения, СКУД, противопожарной защиты и диспетчеризации </a:t>
            </a:r>
          </a:p>
          <a:p>
            <a:pPr eaLnBrk="1" hangingPunct="1">
              <a:buFont typeface="Wingdings" panose="05000000000000000000" pitchFamily="2" charset="2"/>
              <a:buChar char="q"/>
            </a:pPr>
            <a:r>
              <a:rPr lang="ru-RU" sz="1800" b="1">
                <a:latin typeface="Arial Narrow" panose="020B0606020202030204" pitchFamily="34" charset="0"/>
                <a:cs typeface="Arial" panose="020B0604020202020204" pitchFamily="34" charset="0"/>
              </a:rPr>
              <a:t>Периметр территории – защита от перелаза и подкопа</a:t>
            </a:r>
          </a:p>
          <a:p>
            <a:pPr eaLnBrk="1" hangingPunct="1">
              <a:buFont typeface="Wingdings" panose="05000000000000000000" pitchFamily="2" charset="2"/>
              <a:buChar char="q"/>
            </a:pPr>
            <a:endParaRPr lang="ru-RU" sz="1800" b="1">
              <a:solidFill>
                <a:srgbClr val="00608B"/>
              </a:solidFill>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xmlns="" val="1862665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bwMode="auto">
          <a:xfrm>
            <a:off x="2713038" y="0"/>
            <a:ext cx="9144000" cy="441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
                <a:solidFill>
                  <a:srgbClr val="000000"/>
                </a:solidFill>
                <a:miter lim="800000"/>
                <a:headEnd/>
                <a:tailEnd/>
              </a14:hiddenLine>
            </a:ext>
          </a:extLst>
        </p:spPr>
        <p:txBody>
          <a:bodyPr lIns="288000" tIns="36000" rIns="72000" bIns="36000" anchor="ctr">
            <a:spAutoFit/>
          </a:bodyPr>
          <a:lstStyle/>
          <a:p>
            <a:pPr eaLnBrk="1" hangingPunct="1">
              <a:defRPr/>
            </a:pPr>
            <a:r>
              <a:rPr lang="ru-RU" sz="2400" b="1">
                <a:solidFill>
                  <a:srgbClr val="C00000"/>
                </a:solidFill>
                <a:effectLst>
                  <a:outerShdw blurRad="38100" dist="38100" dir="2700000" algn="tl">
                    <a:srgbClr val="C0C0C0"/>
                  </a:outerShdw>
                </a:effectLst>
                <a:latin typeface="FrutigerNext LT Medium" panose="020B0603040504020204" pitchFamily="34" charset="0"/>
                <a:ea typeface="SimSun" panose="02010600030101010101" pitchFamily="2" charset="-122"/>
              </a:rPr>
              <a:t>Система охранного видеонаблюдения</a:t>
            </a:r>
          </a:p>
        </p:txBody>
      </p:sp>
      <p:pic>
        <p:nvPicPr>
          <p:cNvPr id="3" name="Picture 3"/>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96863" y="441325"/>
            <a:ext cx="8569325" cy="5805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Заголовок 2"/>
          <p:cNvSpPr txBox="1">
            <a:spLocks/>
          </p:cNvSpPr>
          <p:nvPr/>
        </p:nvSpPr>
        <p:spPr bwMode="auto">
          <a:xfrm>
            <a:off x="8699500" y="971550"/>
            <a:ext cx="3527425" cy="2068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
                <a:solidFill>
                  <a:srgbClr val="000000"/>
                </a:solidFill>
                <a:miter lim="800000"/>
                <a:headEnd/>
                <a:tailEnd/>
              </a14:hiddenLine>
            </a:ext>
          </a:extLst>
        </p:spPr>
        <p:txBody>
          <a:bodyPr lIns="288000" tIns="36000" rIns="72000" bIns="36000" anchor="ctr">
            <a:spAutoFit/>
          </a:bodyPr>
          <a:lstStyle>
            <a:lvl1pPr>
              <a:defRPr sz="1600" b="1">
                <a:solidFill>
                  <a:schemeClr val="tx1"/>
                </a:solidFill>
                <a:latin typeface="Arial Narrow" pitchFamily="34" charset="0"/>
              </a:defRPr>
            </a:lvl1pPr>
            <a:lvl2pPr marL="742950" indent="-285750">
              <a:defRPr sz="1600" b="1">
                <a:solidFill>
                  <a:schemeClr val="tx1"/>
                </a:solidFill>
                <a:latin typeface="Arial Narrow" pitchFamily="34" charset="0"/>
              </a:defRPr>
            </a:lvl2pPr>
            <a:lvl3pPr marL="1143000" indent="-228600">
              <a:defRPr sz="1600" b="1">
                <a:solidFill>
                  <a:schemeClr val="tx1"/>
                </a:solidFill>
                <a:latin typeface="Arial Narrow" pitchFamily="34" charset="0"/>
              </a:defRPr>
            </a:lvl3pPr>
            <a:lvl4pPr marL="1600200" indent="-228600">
              <a:defRPr sz="1600" b="1">
                <a:solidFill>
                  <a:schemeClr val="tx1"/>
                </a:solidFill>
                <a:latin typeface="Arial Narrow" pitchFamily="34" charset="0"/>
              </a:defRPr>
            </a:lvl4pPr>
            <a:lvl5pPr marL="2057400" indent="-228600">
              <a:defRPr sz="1600" b="1">
                <a:solidFill>
                  <a:schemeClr val="tx1"/>
                </a:solidFill>
                <a:latin typeface="Arial Narrow" pitchFamily="34" charset="0"/>
              </a:defRPr>
            </a:lvl5pPr>
            <a:lvl6pPr marL="2514600" indent="-228600" eaLnBrk="0" fontAlgn="base" hangingPunct="0">
              <a:spcBef>
                <a:spcPct val="0"/>
              </a:spcBef>
              <a:spcAft>
                <a:spcPct val="0"/>
              </a:spcAft>
              <a:defRPr sz="1600" b="1">
                <a:solidFill>
                  <a:schemeClr val="tx1"/>
                </a:solidFill>
                <a:latin typeface="Arial Narrow" pitchFamily="34" charset="0"/>
              </a:defRPr>
            </a:lvl6pPr>
            <a:lvl7pPr marL="2971800" indent="-228600" eaLnBrk="0" fontAlgn="base" hangingPunct="0">
              <a:spcBef>
                <a:spcPct val="0"/>
              </a:spcBef>
              <a:spcAft>
                <a:spcPct val="0"/>
              </a:spcAft>
              <a:defRPr sz="1600" b="1">
                <a:solidFill>
                  <a:schemeClr val="tx1"/>
                </a:solidFill>
                <a:latin typeface="Arial Narrow" pitchFamily="34" charset="0"/>
              </a:defRPr>
            </a:lvl7pPr>
            <a:lvl8pPr marL="3429000" indent="-228600" eaLnBrk="0" fontAlgn="base" hangingPunct="0">
              <a:spcBef>
                <a:spcPct val="0"/>
              </a:spcBef>
              <a:spcAft>
                <a:spcPct val="0"/>
              </a:spcAft>
              <a:defRPr sz="1600" b="1">
                <a:solidFill>
                  <a:schemeClr val="tx1"/>
                </a:solidFill>
                <a:latin typeface="Arial Narrow" pitchFamily="34" charset="0"/>
              </a:defRPr>
            </a:lvl8pPr>
            <a:lvl9pPr marL="3886200" indent="-228600" eaLnBrk="0" fontAlgn="base" hangingPunct="0">
              <a:spcBef>
                <a:spcPct val="0"/>
              </a:spcBef>
              <a:spcAft>
                <a:spcPct val="0"/>
              </a:spcAft>
              <a:defRPr sz="1600" b="1">
                <a:solidFill>
                  <a:schemeClr val="tx1"/>
                </a:solidFill>
                <a:latin typeface="Arial Narrow" pitchFamily="34" charset="0"/>
              </a:defRPr>
            </a:lvl9pPr>
          </a:lstStyle>
          <a:p>
            <a:pPr marL="285750" indent="-285750" eaLnBrk="1" hangingPunct="1">
              <a:lnSpc>
                <a:spcPct val="90000"/>
              </a:lnSpc>
              <a:buFont typeface="Wingdings" panose="05000000000000000000" pitchFamily="2" charset="2"/>
              <a:buChar char="q"/>
              <a:defRPr/>
            </a:pPr>
            <a:r>
              <a:rPr lang="en-US" dirty="0" smtClean="0">
                <a:solidFill>
                  <a:srgbClr val="00608B"/>
                </a:solidFill>
                <a:latin typeface="+mn-lt"/>
                <a:cs typeface="Arial" charset="0"/>
              </a:rPr>
              <a:t>IP-</a:t>
            </a:r>
            <a:r>
              <a:rPr lang="ru-RU" dirty="0" smtClean="0">
                <a:solidFill>
                  <a:srgbClr val="00608B"/>
                </a:solidFill>
                <a:latin typeface="+mn-lt"/>
                <a:cs typeface="Arial" charset="0"/>
              </a:rPr>
              <a:t>видеонаблюдение,</a:t>
            </a:r>
          </a:p>
          <a:p>
            <a:pPr marL="285750" indent="-285750" eaLnBrk="1" hangingPunct="1">
              <a:lnSpc>
                <a:spcPct val="90000"/>
              </a:lnSpc>
              <a:buFont typeface="Wingdings" panose="05000000000000000000" pitchFamily="2" charset="2"/>
              <a:buChar char="q"/>
              <a:defRPr/>
            </a:pPr>
            <a:r>
              <a:rPr lang="en-US" dirty="0" smtClean="0">
                <a:solidFill>
                  <a:srgbClr val="00608B"/>
                </a:solidFill>
                <a:latin typeface="+mn-lt"/>
                <a:cs typeface="Arial" charset="0"/>
              </a:rPr>
              <a:t>PoE-</a:t>
            </a:r>
            <a:r>
              <a:rPr lang="ru-RU" dirty="0" smtClean="0">
                <a:solidFill>
                  <a:srgbClr val="00608B"/>
                </a:solidFill>
                <a:latin typeface="+mn-lt"/>
                <a:cs typeface="Arial" charset="0"/>
              </a:rPr>
              <a:t>технология </a:t>
            </a:r>
          </a:p>
          <a:p>
            <a:pPr marL="285750" indent="-285750" eaLnBrk="1" hangingPunct="1">
              <a:lnSpc>
                <a:spcPct val="90000"/>
              </a:lnSpc>
              <a:buFont typeface="Wingdings" panose="05000000000000000000" pitchFamily="2" charset="2"/>
              <a:buChar char="q"/>
              <a:defRPr/>
            </a:pPr>
            <a:r>
              <a:rPr lang="ru-RU" dirty="0" smtClean="0">
                <a:solidFill>
                  <a:srgbClr val="00608B"/>
                </a:solidFill>
                <a:latin typeface="+mn-lt"/>
                <a:cs typeface="Arial" charset="0"/>
              </a:rPr>
              <a:t>Выделенная ЛВС</a:t>
            </a:r>
          </a:p>
          <a:p>
            <a:pPr marL="285750" indent="-285750" eaLnBrk="1" hangingPunct="1">
              <a:lnSpc>
                <a:spcPct val="90000"/>
              </a:lnSpc>
              <a:buFont typeface="Wingdings" panose="05000000000000000000" pitchFamily="2" charset="2"/>
              <a:buChar char="q"/>
              <a:defRPr/>
            </a:pPr>
            <a:r>
              <a:rPr lang="ru-RU" dirty="0" smtClean="0">
                <a:solidFill>
                  <a:srgbClr val="00608B"/>
                </a:solidFill>
                <a:latin typeface="+mn-lt"/>
                <a:cs typeface="Arial" charset="0"/>
              </a:rPr>
              <a:t>Резервирование основных компонентов</a:t>
            </a:r>
          </a:p>
          <a:p>
            <a:pPr marL="285750" indent="-285750" eaLnBrk="1" hangingPunct="1">
              <a:lnSpc>
                <a:spcPct val="90000"/>
              </a:lnSpc>
              <a:buFont typeface="Wingdings" panose="05000000000000000000" pitchFamily="2" charset="2"/>
              <a:buChar char="q"/>
              <a:defRPr/>
            </a:pPr>
            <a:r>
              <a:rPr lang="ru-RU" dirty="0" smtClean="0">
                <a:solidFill>
                  <a:srgbClr val="00608B"/>
                </a:solidFill>
                <a:latin typeface="+mn-lt"/>
                <a:cs typeface="Arial" charset="0"/>
              </a:rPr>
              <a:t>Видеокамеры высокого разрешения с ИК-подсветкой</a:t>
            </a:r>
          </a:p>
          <a:p>
            <a:pPr marL="285750" indent="-285750" eaLnBrk="1" hangingPunct="1">
              <a:lnSpc>
                <a:spcPct val="90000"/>
              </a:lnSpc>
              <a:buFont typeface="Wingdings" panose="05000000000000000000" pitchFamily="2" charset="2"/>
              <a:buChar char="q"/>
              <a:defRPr/>
            </a:pPr>
            <a:endParaRPr lang="ru-RU" dirty="0" smtClean="0">
              <a:solidFill>
                <a:srgbClr val="00608B"/>
              </a:solidFill>
              <a:latin typeface="+mn-lt"/>
              <a:cs typeface="Arial" charset="0"/>
            </a:endParaRPr>
          </a:p>
          <a:p>
            <a:pPr marL="285750" indent="-285750" eaLnBrk="1" hangingPunct="1">
              <a:lnSpc>
                <a:spcPct val="90000"/>
              </a:lnSpc>
              <a:buFont typeface="Wingdings" panose="05000000000000000000" pitchFamily="2" charset="2"/>
              <a:buChar char="q"/>
              <a:defRPr/>
            </a:pPr>
            <a:endParaRPr lang="ru-RU" dirty="0" smtClean="0">
              <a:solidFill>
                <a:srgbClr val="00608B"/>
              </a:solidFill>
              <a:latin typeface="+mn-lt"/>
              <a:cs typeface="Arial" charset="0"/>
            </a:endParaRPr>
          </a:p>
        </p:txBody>
      </p:sp>
    </p:spTree>
    <p:extLst>
      <p:ext uri="{BB962C8B-B14F-4D97-AF65-F5344CB8AC3E}">
        <p14:creationId xmlns:p14="http://schemas.microsoft.com/office/powerpoint/2010/main" xmlns="" val="13033075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Lest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95325" y="2536825"/>
            <a:ext cx="2514600" cy="2517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5" descr="perfo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401050" y="766763"/>
            <a:ext cx="2741613" cy="2614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6" descr="setka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68350" y="704850"/>
            <a:ext cx="2538413" cy="2049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10" descr="sulf"/>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198813" y="4176713"/>
            <a:ext cx="2209800" cy="1228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11" descr="http://www.abn.ru/catalog/lindner/lindner_fl/panel_nortec/images/600-a2-gst.jpg"/>
          <p:cNvPicPr>
            <a:picLocks noChangeAspect="1" noChangeArrowheads="1"/>
          </p:cNvPicPr>
          <p:nvPr/>
        </p:nvPicPr>
        <p:blipFill>
          <a:blip r:embed="rId6" r:link="rId7" cstate="print">
            <a:extLst>
              <a:ext uri="{28A0092B-C50C-407E-A947-70E740481C1C}">
                <a14:useLocalDpi xmlns:a14="http://schemas.microsoft.com/office/drawing/2010/main" xmlns="" val="0"/>
              </a:ext>
            </a:extLst>
          </a:blip>
          <a:srcRect/>
          <a:stretch>
            <a:fillRect/>
          </a:stretch>
        </p:blipFill>
        <p:spPr bwMode="auto">
          <a:xfrm>
            <a:off x="6242050" y="4033838"/>
            <a:ext cx="3683000" cy="151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8"/>
          <p:cNvSpPr>
            <a:spLocks noChangeArrowheads="1"/>
          </p:cNvSpPr>
          <p:nvPr/>
        </p:nvSpPr>
        <p:spPr bwMode="auto">
          <a:xfrm>
            <a:off x="4405313" y="1581150"/>
            <a:ext cx="2665412" cy="18002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lvl1pPr>
              <a:defRPr sz="2100">
                <a:solidFill>
                  <a:schemeClr val="tx1"/>
                </a:solidFill>
                <a:latin typeface="Arial" panose="020B0604020202020204" pitchFamily="34" charset="0"/>
                <a:ea typeface="华文细黑"/>
                <a:cs typeface="华文细黑"/>
              </a:defRPr>
            </a:lvl1pPr>
            <a:lvl2pPr marL="742950" indent="-285750">
              <a:defRPr sz="2100">
                <a:solidFill>
                  <a:schemeClr val="tx1"/>
                </a:solidFill>
                <a:latin typeface="Arial" panose="020B0604020202020204" pitchFamily="34" charset="0"/>
                <a:ea typeface="华文细黑"/>
                <a:cs typeface="华文细黑"/>
              </a:defRPr>
            </a:lvl2pPr>
            <a:lvl3pPr marL="1143000" indent="-228600">
              <a:defRPr sz="2100">
                <a:solidFill>
                  <a:schemeClr val="tx1"/>
                </a:solidFill>
                <a:latin typeface="Arial" panose="020B0604020202020204" pitchFamily="34" charset="0"/>
                <a:ea typeface="华文细黑"/>
                <a:cs typeface="华文细黑"/>
              </a:defRPr>
            </a:lvl3pPr>
            <a:lvl4pPr marL="1600200" indent="-228600">
              <a:defRPr sz="2100">
                <a:solidFill>
                  <a:schemeClr val="tx1"/>
                </a:solidFill>
                <a:latin typeface="Arial" panose="020B0604020202020204" pitchFamily="34" charset="0"/>
                <a:ea typeface="华文细黑"/>
                <a:cs typeface="华文细黑"/>
              </a:defRPr>
            </a:lvl4pPr>
            <a:lvl5pPr marL="2057400" indent="-228600">
              <a:defRPr sz="2100">
                <a:solidFill>
                  <a:schemeClr val="tx1"/>
                </a:solidFill>
                <a:latin typeface="Arial" panose="020B0604020202020204" pitchFamily="34" charset="0"/>
                <a:ea typeface="华文细黑"/>
                <a:cs typeface="华文细黑"/>
              </a:defRPr>
            </a:lvl5pPr>
            <a:lvl6pPr marL="25146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6pPr>
            <a:lvl7pPr marL="29718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7pPr>
            <a:lvl8pPr marL="34290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8pPr>
            <a:lvl9pPr marL="38862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9pPr>
          </a:lstStyle>
          <a:p>
            <a:r>
              <a:rPr lang="ru-RU" sz="1600" b="1">
                <a:latin typeface="Arial Narrow" panose="020B0606020202030204" pitchFamily="34" charset="0"/>
              </a:rPr>
              <a:t>Независимые секции кабельной канализации для электрических и слаботочных кабелей с возможностью замены 100 % слаботочных и большинства электрических кабелей</a:t>
            </a:r>
          </a:p>
        </p:txBody>
      </p:sp>
      <p:sp>
        <p:nvSpPr>
          <p:cNvPr id="10" name="Заголовок 1"/>
          <p:cNvSpPr txBox="1">
            <a:spLocks/>
          </p:cNvSpPr>
          <p:nvPr/>
        </p:nvSpPr>
        <p:spPr bwMode="auto">
          <a:xfrm>
            <a:off x="1776413" y="-3175"/>
            <a:ext cx="9144000" cy="1181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
                <a:solidFill>
                  <a:srgbClr val="000000"/>
                </a:solidFill>
                <a:miter lim="800000"/>
                <a:headEnd/>
                <a:tailEnd/>
              </a14:hiddenLine>
            </a:ext>
          </a:extLst>
        </p:spPr>
        <p:txBody>
          <a:bodyPr lIns="288000" tIns="36000" rIns="72000" bIns="36000" anchor="ctr">
            <a:spAutoFit/>
          </a:bodyPr>
          <a:lstStyle/>
          <a:p>
            <a:pPr eaLnBrk="1" hangingPunct="1">
              <a:defRPr/>
            </a:pPr>
            <a:r>
              <a:rPr lang="ru-RU" sz="2400" b="1" dirty="0">
                <a:solidFill>
                  <a:srgbClr val="C00000"/>
                </a:solidFill>
                <a:effectLst>
                  <a:outerShdw blurRad="38100" dist="38100" dir="2700000" algn="tl">
                    <a:srgbClr val="C0C0C0"/>
                  </a:outerShdw>
                </a:effectLst>
                <a:latin typeface="FrutigerNext LT Medium" panose="020B0603040504020204" pitchFamily="34" charset="0"/>
                <a:ea typeface="SimSun" panose="02010600030101010101" pitchFamily="2" charset="-122"/>
              </a:rPr>
              <a:t>Закладные и </a:t>
            </a:r>
            <a:r>
              <a:rPr lang="ru-RU" sz="2400" b="1" dirty="0" err="1">
                <a:solidFill>
                  <a:srgbClr val="C00000"/>
                </a:solidFill>
                <a:effectLst>
                  <a:outerShdw blurRad="38100" dist="38100" dir="2700000" algn="tl">
                    <a:srgbClr val="C0C0C0"/>
                  </a:outerShdw>
                </a:effectLst>
                <a:latin typeface="FrutigerNext LT Medium" panose="020B0603040504020204" pitchFamily="34" charset="0"/>
                <a:ea typeface="SimSun" panose="02010600030101010101" pitchFamily="2" charset="-122"/>
              </a:rPr>
              <a:t>кабеленесущие</a:t>
            </a:r>
            <a:r>
              <a:rPr lang="ru-RU" sz="2400" b="1" dirty="0">
                <a:solidFill>
                  <a:srgbClr val="C00000"/>
                </a:solidFill>
                <a:effectLst>
                  <a:outerShdw blurRad="38100" dist="38100" dir="2700000" algn="tl">
                    <a:srgbClr val="C0C0C0"/>
                  </a:outerShdw>
                </a:effectLst>
                <a:latin typeface="FrutigerNext LT Medium" panose="020B0603040504020204" pitchFamily="34" charset="0"/>
                <a:ea typeface="SimSun" panose="02010600030101010101" pitchFamily="2" charset="-122"/>
              </a:rPr>
              <a:t> конструкции в технических зонах</a:t>
            </a:r>
            <a:br>
              <a:rPr lang="ru-RU" sz="2400" b="1" dirty="0">
                <a:solidFill>
                  <a:srgbClr val="C00000"/>
                </a:solidFill>
                <a:effectLst>
                  <a:outerShdw blurRad="38100" dist="38100" dir="2700000" algn="tl">
                    <a:srgbClr val="C0C0C0"/>
                  </a:outerShdw>
                </a:effectLst>
                <a:latin typeface="FrutigerNext LT Medium" panose="020B0603040504020204" pitchFamily="34" charset="0"/>
                <a:ea typeface="SimSun" panose="02010600030101010101" pitchFamily="2" charset="-122"/>
              </a:rPr>
            </a:br>
            <a:r>
              <a:rPr lang="ru-RU" sz="2400" b="1" dirty="0">
                <a:solidFill>
                  <a:srgbClr val="C00000"/>
                </a:solidFill>
                <a:effectLst>
                  <a:outerShdw blurRad="38100" dist="38100" dir="2700000" algn="tl">
                    <a:srgbClr val="C0C0C0"/>
                  </a:outerShdw>
                </a:effectLst>
                <a:latin typeface="FrutigerNext LT Medium" panose="020B0603040504020204" pitchFamily="34" charset="0"/>
                <a:ea typeface="SimSun" panose="02010600030101010101" pitchFamily="2" charset="-122"/>
              </a:rPr>
              <a:t/>
            </a:r>
            <a:br>
              <a:rPr lang="ru-RU" sz="2400" b="1" dirty="0">
                <a:solidFill>
                  <a:srgbClr val="C00000"/>
                </a:solidFill>
                <a:effectLst>
                  <a:outerShdw blurRad="38100" dist="38100" dir="2700000" algn="tl">
                    <a:srgbClr val="C0C0C0"/>
                  </a:outerShdw>
                </a:effectLst>
                <a:latin typeface="FrutigerNext LT Medium" panose="020B0603040504020204" pitchFamily="34" charset="0"/>
                <a:ea typeface="SimSun" panose="02010600030101010101" pitchFamily="2" charset="-122"/>
              </a:rPr>
            </a:br>
            <a:endParaRPr lang="ru-RU" sz="2400" b="1" dirty="0">
              <a:solidFill>
                <a:srgbClr val="C00000"/>
              </a:solidFill>
              <a:effectLst>
                <a:outerShdw blurRad="38100" dist="38100" dir="2700000" algn="tl">
                  <a:srgbClr val="C0C0C0"/>
                </a:outerShdw>
              </a:effectLst>
              <a:latin typeface="FrutigerNext LT Medium" panose="020B0603040504020204" pitchFamily="34" charset="0"/>
              <a:ea typeface="SimSun" panose="02010600030101010101" pitchFamily="2" charset="-122"/>
            </a:endParaRPr>
          </a:p>
        </p:txBody>
      </p:sp>
    </p:spTree>
    <p:extLst>
      <p:ext uri="{BB962C8B-B14F-4D97-AF65-F5344CB8AC3E}">
        <p14:creationId xmlns:p14="http://schemas.microsoft.com/office/powerpoint/2010/main" xmlns="" val="32013423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4126" descr="http://www.turbopar.ru/images/teplovie_punkti.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60513" y="1127125"/>
            <a:ext cx="4340225" cy="2735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Заголовок 1"/>
          <p:cNvSpPr txBox="1">
            <a:spLocks/>
          </p:cNvSpPr>
          <p:nvPr/>
        </p:nvSpPr>
        <p:spPr bwMode="auto">
          <a:xfrm>
            <a:off x="4225925" y="236538"/>
            <a:ext cx="9144000" cy="811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
                <a:solidFill>
                  <a:srgbClr val="000000"/>
                </a:solidFill>
                <a:miter lim="800000"/>
                <a:headEnd/>
                <a:tailEnd/>
              </a14:hiddenLine>
            </a:ext>
          </a:extLst>
        </p:spPr>
        <p:txBody>
          <a:bodyPr lIns="288000" tIns="36000" rIns="72000" bIns="36000" anchor="ctr">
            <a:spAutoFit/>
          </a:bodyPr>
          <a:lstStyle/>
          <a:p>
            <a:pPr eaLnBrk="1" hangingPunct="1">
              <a:defRPr/>
            </a:pPr>
            <a:r>
              <a:rPr lang="ru-RU" sz="2400" b="1" dirty="0">
                <a:solidFill>
                  <a:srgbClr val="C00000"/>
                </a:solidFill>
                <a:effectLst>
                  <a:outerShdw blurRad="38100" dist="38100" dir="2700000" algn="tl">
                    <a:srgbClr val="C0C0C0"/>
                  </a:outerShdw>
                </a:effectLst>
                <a:latin typeface="FrutigerNext LT Medium" panose="020B0603040504020204" pitchFamily="34" charset="0"/>
                <a:ea typeface="SimSun" panose="02010600030101010101" pitchFamily="2" charset="-122"/>
              </a:rPr>
              <a:t>Система отопления</a:t>
            </a:r>
            <a:br>
              <a:rPr lang="ru-RU" sz="2400" b="1" dirty="0">
                <a:solidFill>
                  <a:srgbClr val="C00000"/>
                </a:solidFill>
                <a:effectLst>
                  <a:outerShdw blurRad="38100" dist="38100" dir="2700000" algn="tl">
                    <a:srgbClr val="C0C0C0"/>
                  </a:outerShdw>
                </a:effectLst>
                <a:latin typeface="FrutigerNext LT Medium" panose="020B0603040504020204" pitchFamily="34" charset="0"/>
                <a:ea typeface="SimSun" panose="02010600030101010101" pitchFamily="2" charset="-122"/>
              </a:rPr>
            </a:br>
            <a:endParaRPr lang="ru-RU" sz="2400" b="1" dirty="0">
              <a:solidFill>
                <a:srgbClr val="C00000"/>
              </a:solidFill>
              <a:effectLst>
                <a:outerShdw blurRad="38100" dist="38100" dir="2700000" algn="tl">
                  <a:srgbClr val="C0C0C0"/>
                </a:outerShdw>
              </a:effectLst>
              <a:latin typeface="FrutigerNext LT Medium" panose="020B0603040504020204" pitchFamily="34" charset="0"/>
              <a:ea typeface="SimSun" panose="02010600030101010101" pitchFamily="2" charset="-122"/>
            </a:endParaRPr>
          </a:p>
        </p:txBody>
      </p:sp>
      <p:pic>
        <p:nvPicPr>
          <p:cNvPr id="4" name="Рисунок 4150" descr="http://kermi-fko.ru/files/sitedata/Catalog/5bd92c89-42d5-4d26-a836-c05f70bb4a3a.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835900" y="1589088"/>
            <a:ext cx="1924050" cy="166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Заголовок 1"/>
          <p:cNvSpPr txBox="1">
            <a:spLocks/>
          </p:cNvSpPr>
          <p:nvPr/>
        </p:nvSpPr>
        <p:spPr bwMode="auto">
          <a:xfrm>
            <a:off x="1933575" y="3978275"/>
            <a:ext cx="3978275" cy="627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
                <a:solidFill>
                  <a:srgbClr val="000000"/>
                </a:solidFill>
                <a:miter lim="800000"/>
                <a:headEnd/>
                <a:tailEnd/>
              </a14:hiddenLine>
            </a:ext>
          </a:extLst>
        </p:spPr>
        <p:txBody>
          <a:bodyPr lIns="288000" tIns="36000" rIns="72000" bIns="36000" anchor="ctr">
            <a:spAutoFit/>
          </a:bodyPr>
          <a:lstStyle>
            <a:lvl1pPr algn="l" rtl="0" eaLnBrk="0" fontAlgn="base" hangingPunct="0">
              <a:lnSpc>
                <a:spcPct val="90000"/>
              </a:lnSpc>
              <a:spcBef>
                <a:spcPct val="0"/>
              </a:spcBef>
              <a:spcAft>
                <a:spcPct val="0"/>
              </a:spcAft>
              <a:defRPr sz="2400" b="1">
                <a:solidFill>
                  <a:srgbClr val="00608B"/>
                </a:solidFill>
                <a:latin typeface="+mj-lt"/>
                <a:ea typeface="+mj-ea"/>
                <a:cs typeface="+mj-cs"/>
              </a:defRPr>
            </a:lvl1pPr>
            <a:lvl2pPr algn="l" rtl="0" eaLnBrk="0" fontAlgn="base" hangingPunct="0">
              <a:lnSpc>
                <a:spcPct val="90000"/>
              </a:lnSpc>
              <a:spcBef>
                <a:spcPct val="0"/>
              </a:spcBef>
              <a:spcAft>
                <a:spcPct val="0"/>
              </a:spcAft>
              <a:defRPr sz="2400" b="1">
                <a:solidFill>
                  <a:srgbClr val="00608B"/>
                </a:solidFill>
                <a:latin typeface="Arial" charset="0"/>
              </a:defRPr>
            </a:lvl2pPr>
            <a:lvl3pPr algn="l" rtl="0" eaLnBrk="0" fontAlgn="base" hangingPunct="0">
              <a:lnSpc>
                <a:spcPct val="90000"/>
              </a:lnSpc>
              <a:spcBef>
                <a:spcPct val="0"/>
              </a:spcBef>
              <a:spcAft>
                <a:spcPct val="0"/>
              </a:spcAft>
              <a:defRPr sz="2400" b="1">
                <a:solidFill>
                  <a:srgbClr val="00608B"/>
                </a:solidFill>
                <a:latin typeface="Arial" charset="0"/>
              </a:defRPr>
            </a:lvl3pPr>
            <a:lvl4pPr algn="l" rtl="0" eaLnBrk="0" fontAlgn="base" hangingPunct="0">
              <a:lnSpc>
                <a:spcPct val="90000"/>
              </a:lnSpc>
              <a:spcBef>
                <a:spcPct val="0"/>
              </a:spcBef>
              <a:spcAft>
                <a:spcPct val="0"/>
              </a:spcAft>
              <a:defRPr sz="2400" b="1">
                <a:solidFill>
                  <a:srgbClr val="00608B"/>
                </a:solidFill>
                <a:latin typeface="Arial" charset="0"/>
              </a:defRPr>
            </a:lvl4pPr>
            <a:lvl5pPr algn="l" rtl="0" eaLnBrk="0" fontAlgn="base" hangingPunct="0">
              <a:lnSpc>
                <a:spcPct val="90000"/>
              </a:lnSpc>
              <a:spcBef>
                <a:spcPct val="0"/>
              </a:spcBef>
              <a:spcAft>
                <a:spcPct val="0"/>
              </a:spcAft>
              <a:defRPr sz="2400" b="1">
                <a:solidFill>
                  <a:srgbClr val="00608B"/>
                </a:solidFill>
                <a:latin typeface="Arial" charset="0"/>
              </a:defRPr>
            </a:lvl5pPr>
            <a:lvl6pPr marL="457200" algn="l" rtl="0" fontAlgn="base">
              <a:lnSpc>
                <a:spcPct val="90000"/>
              </a:lnSpc>
              <a:spcBef>
                <a:spcPct val="0"/>
              </a:spcBef>
              <a:spcAft>
                <a:spcPct val="0"/>
              </a:spcAft>
              <a:defRPr sz="2400" b="1">
                <a:solidFill>
                  <a:srgbClr val="007DD2"/>
                </a:solidFill>
                <a:latin typeface="Arial" charset="0"/>
              </a:defRPr>
            </a:lvl6pPr>
            <a:lvl7pPr marL="914400" algn="l" rtl="0" fontAlgn="base">
              <a:lnSpc>
                <a:spcPct val="90000"/>
              </a:lnSpc>
              <a:spcBef>
                <a:spcPct val="0"/>
              </a:spcBef>
              <a:spcAft>
                <a:spcPct val="0"/>
              </a:spcAft>
              <a:defRPr sz="2400" b="1">
                <a:solidFill>
                  <a:srgbClr val="007DD2"/>
                </a:solidFill>
                <a:latin typeface="Arial" charset="0"/>
              </a:defRPr>
            </a:lvl7pPr>
            <a:lvl8pPr marL="1371600" algn="l" rtl="0" fontAlgn="base">
              <a:lnSpc>
                <a:spcPct val="90000"/>
              </a:lnSpc>
              <a:spcBef>
                <a:spcPct val="0"/>
              </a:spcBef>
              <a:spcAft>
                <a:spcPct val="0"/>
              </a:spcAft>
              <a:defRPr sz="2400" b="1">
                <a:solidFill>
                  <a:srgbClr val="007DD2"/>
                </a:solidFill>
                <a:latin typeface="Arial" charset="0"/>
              </a:defRPr>
            </a:lvl8pPr>
            <a:lvl9pPr marL="1828800" algn="l" rtl="0" fontAlgn="base">
              <a:lnSpc>
                <a:spcPct val="90000"/>
              </a:lnSpc>
              <a:spcBef>
                <a:spcPct val="0"/>
              </a:spcBef>
              <a:spcAft>
                <a:spcPct val="0"/>
              </a:spcAft>
              <a:defRPr sz="2400" b="1">
                <a:solidFill>
                  <a:srgbClr val="007DD2"/>
                </a:solidFill>
                <a:latin typeface="Arial" charset="0"/>
              </a:defRPr>
            </a:lvl9pPr>
          </a:lstStyle>
          <a:p>
            <a:pPr eaLnBrk="1" hangingPunct="1">
              <a:defRPr/>
            </a:pPr>
            <a:r>
              <a:rPr lang="ru-RU" sz="2000" dirty="0" smtClean="0">
                <a:solidFill>
                  <a:schemeClr val="tx1"/>
                </a:solidFill>
                <a:effectLst>
                  <a:outerShdw blurRad="38100" dist="38100" dir="2700000" algn="tl">
                    <a:srgbClr val="C0C0C0"/>
                  </a:outerShdw>
                </a:effectLst>
              </a:rPr>
              <a:t>Блочный индивидуальный тепловой пункт</a:t>
            </a:r>
            <a:endParaRPr lang="ru-RU" sz="2000" dirty="0">
              <a:solidFill>
                <a:schemeClr val="tx1"/>
              </a:solidFill>
              <a:effectLst>
                <a:outerShdw blurRad="38100" dist="38100" dir="2700000" algn="tl">
                  <a:srgbClr val="C0C0C0"/>
                </a:outerShdw>
              </a:effectLst>
            </a:endParaRPr>
          </a:p>
        </p:txBody>
      </p:sp>
      <p:sp>
        <p:nvSpPr>
          <p:cNvPr id="6" name="Заголовок 1"/>
          <p:cNvSpPr txBox="1">
            <a:spLocks/>
          </p:cNvSpPr>
          <p:nvPr/>
        </p:nvSpPr>
        <p:spPr bwMode="auto">
          <a:xfrm>
            <a:off x="7250113" y="3621088"/>
            <a:ext cx="3978275" cy="349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
                <a:solidFill>
                  <a:srgbClr val="000000"/>
                </a:solidFill>
                <a:miter lim="800000"/>
                <a:headEnd/>
                <a:tailEnd/>
              </a14:hiddenLine>
            </a:ext>
          </a:extLst>
        </p:spPr>
        <p:txBody>
          <a:bodyPr lIns="288000" tIns="36000" rIns="72000" bIns="36000" anchor="ctr">
            <a:spAutoFit/>
          </a:bodyPr>
          <a:lstStyle>
            <a:lvl1pPr algn="l" rtl="0" eaLnBrk="0" fontAlgn="base" hangingPunct="0">
              <a:lnSpc>
                <a:spcPct val="90000"/>
              </a:lnSpc>
              <a:spcBef>
                <a:spcPct val="0"/>
              </a:spcBef>
              <a:spcAft>
                <a:spcPct val="0"/>
              </a:spcAft>
              <a:defRPr sz="2400" b="1">
                <a:solidFill>
                  <a:srgbClr val="00608B"/>
                </a:solidFill>
                <a:latin typeface="+mj-lt"/>
                <a:ea typeface="+mj-ea"/>
                <a:cs typeface="+mj-cs"/>
              </a:defRPr>
            </a:lvl1pPr>
            <a:lvl2pPr algn="l" rtl="0" eaLnBrk="0" fontAlgn="base" hangingPunct="0">
              <a:lnSpc>
                <a:spcPct val="90000"/>
              </a:lnSpc>
              <a:spcBef>
                <a:spcPct val="0"/>
              </a:spcBef>
              <a:spcAft>
                <a:spcPct val="0"/>
              </a:spcAft>
              <a:defRPr sz="2400" b="1">
                <a:solidFill>
                  <a:srgbClr val="00608B"/>
                </a:solidFill>
                <a:latin typeface="Arial" charset="0"/>
              </a:defRPr>
            </a:lvl2pPr>
            <a:lvl3pPr algn="l" rtl="0" eaLnBrk="0" fontAlgn="base" hangingPunct="0">
              <a:lnSpc>
                <a:spcPct val="90000"/>
              </a:lnSpc>
              <a:spcBef>
                <a:spcPct val="0"/>
              </a:spcBef>
              <a:spcAft>
                <a:spcPct val="0"/>
              </a:spcAft>
              <a:defRPr sz="2400" b="1">
                <a:solidFill>
                  <a:srgbClr val="00608B"/>
                </a:solidFill>
                <a:latin typeface="Arial" charset="0"/>
              </a:defRPr>
            </a:lvl3pPr>
            <a:lvl4pPr algn="l" rtl="0" eaLnBrk="0" fontAlgn="base" hangingPunct="0">
              <a:lnSpc>
                <a:spcPct val="90000"/>
              </a:lnSpc>
              <a:spcBef>
                <a:spcPct val="0"/>
              </a:spcBef>
              <a:spcAft>
                <a:spcPct val="0"/>
              </a:spcAft>
              <a:defRPr sz="2400" b="1">
                <a:solidFill>
                  <a:srgbClr val="00608B"/>
                </a:solidFill>
                <a:latin typeface="Arial" charset="0"/>
              </a:defRPr>
            </a:lvl4pPr>
            <a:lvl5pPr algn="l" rtl="0" eaLnBrk="0" fontAlgn="base" hangingPunct="0">
              <a:lnSpc>
                <a:spcPct val="90000"/>
              </a:lnSpc>
              <a:spcBef>
                <a:spcPct val="0"/>
              </a:spcBef>
              <a:spcAft>
                <a:spcPct val="0"/>
              </a:spcAft>
              <a:defRPr sz="2400" b="1">
                <a:solidFill>
                  <a:srgbClr val="00608B"/>
                </a:solidFill>
                <a:latin typeface="Arial" charset="0"/>
              </a:defRPr>
            </a:lvl5pPr>
            <a:lvl6pPr marL="457200" algn="l" rtl="0" fontAlgn="base">
              <a:lnSpc>
                <a:spcPct val="90000"/>
              </a:lnSpc>
              <a:spcBef>
                <a:spcPct val="0"/>
              </a:spcBef>
              <a:spcAft>
                <a:spcPct val="0"/>
              </a:spcAft>
              <a:defRPr sz="2400" b="1">
                <a:solidFill>
                  <a:srgbClr val="007DD2"/>
                </a:solidFill>
                <a:latin typeface="Arial" charset="0"/>
              </a:defRPr>
            </a:lvl6pPr>
            <a:lvl7pPr marL="914400" algn="l" rtl="0" fontAlgn="base">
              <a:lnSpc>
                <a:spcPct val="90000"/>
              </a:lnSpc>
              <a:spcBef>
                <a:spcPct val="0"/>
              </a:spcBef>
              <a:spcAft>
                <a:spcPct val="0"/>
              </a:spcAft>
              <a:defRPr sz="2400" b="1">
                <a:solidFill>
                  <a:srgbClr val="007DD2"/>
                </a:solidFill>
                <a:latin typeface="Arial" charset="0"/>
              </a:defRPr>
            </a:lvl7pPr>
            <a:lvl8pPr marL="1371600" algn="l" rtl="0" fontAlgn="base">
              <a:lnSpc>
                <a:spcPct val="90000"/>
              </a:lnSpc>
              <a:spcBef>
                <a:spcPct val="0"/>
              </a:spcBef>
              <a:spcAft>
                <a:spcPct val="0"/>
              </a:spcAft>
              <a:defRPr sz="2400" b="1">
                <a:solidFill>
                  <a:srgbClr val="007DD2"/>
                </a:solidFill>
                <a:latin typeface="Arial" charset="0"/>
              </a:defRPr>
            </a:lvl8pPr>
            <a:lvl9pPr marL="1828800" algn="l" rtl="0" fontAlgn="base">
              <a:lnSpc>
                <a:spcPct val="90000"/>
              </a:lnSpc>
              <a:spcBef>
                <a:spcPct val="0"/>
              </a:spcBef>
              <a:spcAft>
                <a:spcPct val="0"/>
              </a:spcAft>
              <a:defRPr sz="2400" b="1">
                <a:solidFill>
                  <a:srgbClr val="007DD2"/>
                </a:solidFill>
                <a:latin typeface="Arial" charset="0"/>
              </a:defRPr>
            </a:lvl9pPr>
          </a:lstStyle>
          <a:p>
            <a:pPr eaLnBrk="1" hangingPunct="1">
              <a:defRPr/>
            </a:pPr>
            <a:r>
              <a:rPr lang="ru-RU" sz="2000" dirty="0" smtClean="0">
                <a:solidFill>
                  <a:schemeClr val="tx1"/>
                </a:solidFill>
                <a:effectLst>
                  <a:outerShdw blurRad="38100" dist="38100" dir="2700000" algn="tl">
                    <a:srgbClr val="C0C0C0"/>
                  </a:outerShdw>
                </a:effectLst>
              </a:rPr>
              <a:t>Отопительные приборы</a:t>
            </a:r>
            <a:endParaRPr lang="ru-RU" sz="2000" dirty="0">
              <a:solidFill>
                <a:schemeClr val="tx1"/>
              </a:solidFill>
              <a:effectLst>
                <a:outerShdw blurRad="38100" dist="38100" dir="2700000" algn="tl">
                  <a:srgbClr val="C0C0C0"/>
                </a:outerShdw>
              </a:effectLst>
            </a:endParaRPr>
          </a:p>
        </p:txBody>
      </p:sp>
    </p:spTree>
    <p:extLst>
      <p:ext uri="{BB962C8B-B14F-4D97-AF65-F5344CB8AC3E}">
        <p14:creationId xmlns:p14="http://schemas.microsoft.com/office/powerpoint/2010/main" xmlns="" val="13083255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bwMode="auto">
          <a:xfrm>
            <a:off x="552450" y="163513"/>
            <a:ext cx="8972550" cy="442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
                <a:solidFill>
                  <a:srgbClr val="000000"/>
                </a:solidFill>
                <a:miter lim="800000"/>
                <a:headEnd/>
                <a:tailEnd/>
              </a14:hiddenLine>
            </a:ext>
          </a:extLst>
        </p:spPr>
        <p:txBody>
          <a:bodyPr lIns="288000" tIns="36000" rIns="72000" bIns="36000" anchor="ctr">
            <a:spAutoFit/>
          </a:bodyPr>
          <a:lstStyle>
            <a:defPPr>
              <a:defRPr lang="ru-RU"/>
            </a:defPPr>
            <a:lvl1pPr eaLnBrk="1" hangingPunct="1">
              <a:defRPr sz="2400" b="1">
                <a:solidFill>
                  <a:srgbClr val="C00000"/>
                </a:solidFill>
                <a:effectLst>
                  <a:outerShdw blurRad="38100" dist="38100" dir="2700000" algn="tl">
                    <a:srgbClr val="C0C0C0"/>
                  </a:outerShdw>
                </a:effectLst>
                <a:latin typeface="FrutigerNext LT Medium" panose="020B0603040504020204" pitchFamily="34" charset="0"/>
                <a:ea typeface="SimSun" panose="02010600030101010101" pitchFamily="2" charset="-122"/>
              </a:defRPr>
            </a:lvl1pPr>
          </a:lstStyle>
          <a:p>
            <a:pPr>
              <a:defRPr/>
            </a:pPr>
            <a:r>
              <a:rPr lang="ru-RU" dirty="0" smtClean="0"/>
              <a:t>План-график реализации проекта</a:t>
            </a:r>
          </a:p>
        </p:txBody>
      </p:sp>
      <p:pic>
        <p:nvPicPr>
          <p:cNvPr id="3" name="Picture 2" descr="F:\Проектирование\Депо\Клиенты\2011\ЦОД_Магнитогорск\ЦОД  MMK_v4.gi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0650" y="838200"/>
            <a:ext cx="8443913" cy="387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Заголовок 2"/>
          <p:cNvSpPr txBox="1">
            <a:spLocks/>
          </p:cNvSpPr>
          <p:nvPr/>
        </p:nvSpPr>
        <p:spPr bwMode="auto">
          <a:xfrm>
            <a:off x="7256463" y="1373188"/>
            <a:ext cx="4818062" cy="173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
                <a:solidFill>
                  <a:srgbClr val="000000"/>
                </a:solidFill>
                <a:miter lim="800000"/>
                <a:headEnd/>
                <a:tailEnd/>
              </a14:hiddenLine>
            </a:ext>
          </a:extLst>
        </p:spPr>
        <p:txBody>
          <a:bodyPr lIns="288000" tIns="36000" rIns="72000" bIns="36000" anchor="ctr">
            <a:spAutoFit/>
          </a:bodyPr>
          <a:lstStyle>
            <a:lvl1pPr marL="285750" indent="-285750">
              <a:defRPr sz="2100">
                <a:solidFill>
                  <a:schemeClr val="tx1"/>
                </a:solidFill>
                <a:latin typeface="Arial" panose="020B0604020202020204" pitchFamily="34" charset="0"/>
                <a:ea typeface="华文细黑"/>
                <a:cs typeface="华文细黑"/>
              </a:defRPr>
            </a:lvl1pPr>
            <a:lvl2pPr>
              <a:defRPr sz="2100">
                <a:solidFill>
                  <a:schemeClr val="tx1"/>
                </a:solidFill>
                <a:latin typeface="Arial" panose="020B0604020202020204" pitchFamily="34" charset="0"/>
                <a:ea typeface="华文细黑"/>
                <a:cs typeface="华文细黑"/>
              </a:defRPr>
            </a:lvl2pPr>
            <a:lvl3pPr>
              <a:defRPr sz="2100">
                <a:solidFill>
                  <a:schemeClr val="tx1"/>
                </a:solidFill>
                <a:latin typeface="Arial" panose="020B0604020202020204" pitchFamily="34" charset="0"/>
                <a:ea typeface="华文细黑"/>
                <a:cs typeface="华文细黑"/>
              </a:defRPr>
            </a:lvl3pPr>
            <a:lvl4pPr>
              <a:defRPr sz="2100">
                <a:solidFill>
                  <a:schemeClr val="tx1"/>
                </a:solidFill>
                <a:latin typeface="Arial" panose="020B0604020202020204" pitchFamily="34" charset="0"/>
                <a:ea typeface="华文细黑"/>
                <a:cs typeface="华文细黑"/>
              </a:defRPr>
            </a:lvl4pPr>
            <a:lvl5pPr>
              <a:defRPr sz="2100">
                <a:solidFill>
                  <a:schemeClr val="tx1"/>
                </a:solidFill>
                <a:latin typeface="Arial" panose="020B0604020202020204" pitchFamily="34" charset="0"/>
                <a:ea typeface="华文细黑"/>
                <a:cs typeface="华文细黑"/>
              </a:defRPr>
            </a:lvl5pPr>
            <a:lvl6pPr marL="2633663" indent="-347663"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6pPr>
            <a:lvl7pPr marL="3090863" indent="-347663"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7pPr>
            <a:lvl8pPr marL="3548063" indent="-347663"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8pPr>
            <a:lvl9pPr marL="4005263" indent="-347663"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9pPr>
          </a:lstStyle>
          <a:p>
            <a:pPr eaLnBrk="1" hangingPunct="1">
              <a:lnSpc>
                <a:spcPct val="90000"/>
              </a:lnSpc>
              <a:buFont typeface="Wingdings" panose="05000000000000000000" pitchFamily="2" charset="2"/>
              <a:buChar char="Ø"/>
              <a:defRPr/>
            </a:pPr>
            <a:endParaRPr lang="ru-RU" sz="2000" dirty="0" smtClean="0">
              <a:solidFill>
                <a:srgbClr val="FF3300"/>
              </a:solidFill>
              <a:effectLst>
                <a:outerShdw blurRad="38100" dist="38100" dir="2700000" algn="tl">
                  <a:srgbClr val="C0C0C0"/>
                </a:outerShdw>
              </a:effectLst>
              <a:latin typeface="FrutigerNext LT Medium" panose="020B0603040504020204" pitchFamily="34" charset="0"/>
              <a:ea typeface="SimSun" panose="02010600030101010101" pitchFamily="2" charset="-122"/>
            </a:endParaRPr>
          </a:p>
          <a:p>
            <a:pPr eaLnBrk="1" hangingPunct="1">
              <a:lnSpc>
                <a:spcPct val="90000"/>
              </a:lnSpc>
              <a:buFont typeface="Wingdings" panose="05000000000000000000" pitchFamily="2" charset="2"/>
              <a:buChar char="Ø"/>
              <a:defRPr/>
            </a:pPr>
            <a:r>
              <a:rPr lang="ru-RU" sz="2000" dirty="0" err="1" smtClean="0">
                <a:solidFill>
                  <a:srgbClr val="FF3300"/>
                </a:solidFill>
                <a:effectLst>
                  <a:outerShdw blurRad="38100" dist="38100" dir="2700000" algn="tl">
                    <a:srgbClr val="C0C0C0"/>
                  </a:outerShdw>
                </a:effectLst>
                <a:latin typeface="FrutigerNext LT Medium" panose="020B0603040504020204" pitchFamily="34" charset="0"/>
                <a:ea typeface="SimSun" panose="02010600030101010101" pitchFamily="2" charset="-122"/>
              </a:rPr>
              <a:t>Предпроектная</a:t>
            </a:r>
            <a:r>
              <a:rPr lang="ru-RU" sz="2000" dirty="0" smtClean="0">
                <a:solidFill>
                  <a:srgbClr val="FF3300"/>
                </a:solidFill>
                <a:effectLst>
                  <a:outerShdw blurRad="38100" dist="38100" dir="2700000" algn="tl">
                    <a:srgbClr val="C0C0C0"/>
                  </a:outerShdw>
                </a:effectLst>
                <a:latin typeface="FrutigerNext LT Medium" panose="020B0603040504020204" pitchFamily="34" charset="0"/>
                <a:ea typeface="SimSun" panose="02010600030101010101" pitchFamily="2" charset="-122"/>
              </a:rPr>
              <a:t> стадия - 2 мес.</a:t>
            </a:r>
          </a:p>
          <a:p>
            <a:pPr eaLnBrk="1" hangingPunct="1">
              <a:lnSpc>
                <a:spcPct val="90000"/>
              </a:lnSpc>
              <a:buFont typeface="Wingdings" panose="05000000000000000000" pitchFamily="2" charset="2"/>
              <a:buChar char="Ø"/>
              <a:defRPr/>
            </a:pPr>
            <a:r>
              <a:rPr lang="ru-RU" sz="2000" dirty="0" smtClean="0">
                <a:solidFill>
                  <a:srgbClr val="FF3300"/>
                </a:solidFill>
                <a:effectLst>
                  <a:outerShdw blurRad="38100" dist="38100" dir="2700000" algn="tl">
                    <a:srgbClr val="C0C0C0"/>
                  </a:outerShdw>
                </a:effectLst>
                <a:latin typeface="FrutigerNext LT Medium" panose="020B0603040504020204" pitchFamily="34" charset="0"/>
                <a:ea typeface="SimSun" panose="02010600030101010101" pitchFamily="2" charset="-122"/>
              </a:rPr>
              <a:t>Проект и </a:t>
            </a:r>
            <a:r>
              <a:rPr lang="ru-RU" sz="2000" dirty="0" err="1" smtClean="0">
                <a:solidFill>
                  <a:srgbClr val="FF3300"/>
                </a:solidFill>
                <a:effectLst>
                  <a:outerShdw blurRad="38100" dist="38100" dir="2700000" algn="tl">
                    <a:srgbClr val="C0C0C0"/>
                  </a:outerShdw>
                </a:effectLst>
                <a:latin typeface="FrutigerNext LT Medium" panose="020B0603040504020204" pitchFamily="34" charset="0"/>
                <a:ea typeface="SimSun" panose="02010600030101010101" pitchFamily="2" charset="-122"/>
              </a:rPr>
              <a:t>гос.экспертиза</a:t>
            </a:r>
            <a:r>
              <a:rPr lang="ru-RU" sz="2000" dirty="0" smtClean="0">
                <a:solidFill>
                  <a:srgbClr val="FF3300"/>
                </a:solidFill>
                <a:effectLst>
                  <a:outerShdw blurRad="38100" dist="38100" dir="2700000" algn="tl">
                    <a:srgbClr val="C0C0C0"/>
                  </a:outerShdw>
                </a:effectLst>
                <a:latin typeface="FrutigerNext LT Medium" panose="020B0603040504020204" pitchFamily="34" charset="0"/>
                <a:ea typeface="SimSun" panose="02010600030101010101" pitchFamily="2" charset="-122"/>
              </a:rPr>
              <a:t>  - 3 мес.</a:t>
            </a:r>
          </a:p>
          <a:p>
            <a:pPr eaLnBrk="1" hangingPunct="1">
              <a:lnSpc>
                <a:spcPct val="90000"/>
              </a:lnSpc>
              <a:buFont typeface="Wingdings" panose="05000000000000000000" pitchFamily="2" charset="2"/>
              <a:buChar char="Ø"/>
              <a:defRPr/>
            </a:pPr>
            <a:r>
              <a:rPr lang="ru-RU" sz="2000" dirty="0" smtClean="0">
                <a:solidFill>
                  <a:srgbClr val="FF3300"/>
                </a:solidFill>
                <a:effectLst>
                  <a:outerShdw blurRad="38100" dist="38100" dir="2700000" algn="tl">
                    <a:srgbClr val="C0C0C0"/>
                  </a:outerShdw>
                </a:effectLst>
                <a:latin typeface="FrutigerNext LT Medium" panose="020B0603040504020204" pitchFamily="34" charset="0"/>
                <a:ea typeface="SimSun" panose="02010600030101010101" pitchFamily="2" charset="-122"/>
              </a:rPr>
              <a:t>Рабочая документация – 3 мес.</a:t>
            </a:r>
          </a:p>
          <a:p>
            <a:pPr eaLnBrk="1" hangingPunct="1">
              <a:lnSpc>
                <a:spcPct val="90000"/>
              </a:lnSpc>
              <a:buFont typeface="Wingdings" panose="05000000000000000000" pitchFamily="2" charset="2"/>
              <a:buChar char="Ø"/>
              <a:defRPr/>
            </a:pPr>
            <a:r>
              <a:rPr lang="ru-RU" sz="2000" dirty="0" smtClean="0">
                <a:solidFill>
                  <a:srgbClr val="FF3300"/>
                </a:solidFill>
                <a:effectLst>
                  <a:outerShdw blurRad="38100" dist="38100" dir="2700000" algn="tl">
                    <a:srgbClr val="C0C0C0"/>
                  </a:outerShdw>
                </a:effectLst>
                <a:latin typeface="FrutigerNext LT Medium" panose="020B0603040504020204" pitchFamily="34" charset="0"/>
                <a:ea typeface="SimSun" panose="02010600030101010101" pitchFamily="2" charset="-122"/>
              </a:rPr>
              <a:t>Строительство и оснащение– 12 мес.</a:t>
            </a:r>
          </a:p>
          <a:p>
            <a:pPr eaLnBrk="1" hangingPunct="1">
              <a:lnSpc>
                <a:spcPct val="90000"/>
              </a:lnSpc>
              <a:buFont typeface="Wingdings" panose="05000000000000000000" pitchFamily="2" charset="2"/>
              <a:buChar char="Ø"/>
              <a:defRPr/>
            </a:pPr>
            <a:r>
              <a:rPr lang="ru-RU" sz="2000" dirty="0" smtClean="0">
                <a:solidFill>
                  <a:srgbClr val="FF3300"/>
                </a:solidFill>
                <a:effectLst>
                  <a:outerShdw blurRad="38100" dist="38100" dir="2700000" algn="tl">
                    <a:srgbClr val="C0C0C0"/>
                  </a:outerShdw>
                </a:effectLst>
                <a:latin typeface="FrutigerNext LT Medium" panose="020B0603040504020204" pitchFamily="34" charset="0"/>
                <a:ea typeface="SimSun" panose="02010600030101010101" pitchFamily="2" charset="-122"/>
              </a:rPr>
              <a:t>Ввод в эксплуатацию – 2 мес.</a:t>
            </a:r>
          </a:p>
        </p:txBody>
      </p:sp>
    </p:spTree>
    <p:extLst>
      <p:ext uri="{BB962C8B-B14F-4D97-AF65-F5344CB8AC3E}">
        <p14:creationId xmlns:p14="http://schemas.microsoft.com/office/powerpoint/2010/main" xmlns="" val="5043869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65113" y="549275"/>
          <a:ext cx="10312401" cy="3629025"/>
        </p:xfrm>
        <a:graphic>
          <a:graphicData uri="http://schemas.openxmlformats.org/drawingml/2006/table">
            <a:tbl>
              <a:tblPr/>
              <a:tblGrid>
                <a:gridCol w="2067554"/>
                <a:gridCol w="1284293"/>
                <a:gridCol w="1170134"/>
                <a:gridCol w="1268438"/>
                <a:gridCol w="1208187"/>
                <a:gridCol w="1128910"/>
                <a:gridCol w="1090857"/>
                <a:gridCol w="1094028"/>
              </a:tblGrid>
              <a:tr h="219075">
                <a:tc>
                  <a:txBody>
                    <a:bodyPr/>
                    <a:lstStyle/>
                    <a:p>
                      <a:pPr algn="ctr" fontAlgn="ctr"/>
                      <a:r>
                        <a:rPr lang="ru-RU" sz="1200" b="1" i="0" u="none" strike="noStrike">
                          <a:solidFill>
                            <a:srgbClr val="000000"/>
                          </a:solidFill>
                          <a:effectLst/>
                          <a:latin typeface="Arial Unicode MS" panose="020B0604020202020204" pitchFamily="34" charset="-128"/>
                          <a:ea typeface="Arial Unicode MS" panose="020B0604020202020204" pitchFamily="34" charset="-128"/>
                        </a:rPr>
                        <a:t>Наименование</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BD97"/>
                    </a:solidFill>
                  </a:tcPr>
                </a:tc>
                <a:tc>
                  <a:txBody>
                    <a:bodyPr/>
                    <a:lstStyle/>
                    <a:p>
                      <a:pPr algn="ctr" fontAlgn="ctr"/>
                      <a:r>
                        <a:rPr lang="en-US" sz="1200" b="1" i="0" u="none" strike="noStrike">
                          <a:solidFill>
                            <a:srgbClr val="000000"/>
                          </a:solidFill>
                          <a:effectLst/>
                          <a:latin typeface="Arial Unicode MS" panose="020B0604020202020204" pitchFamily="34" charset="-128"/>
                          <a:ea typeface="Arial Unicode MS" panose="020B0604020202020204" pitchFamily="34" charset="-128"/>
                        </a:rPr>
                        <a:t>2018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BD97"/>
                    </a:solidFill>
                  </a:tcPr>
                </a:tc>
                <a:tc>
                  <a:txBody>
                    <a:bodyPr/>
                    <a:lstStyle/>
                    <a:p>
                      <a:pPr algn="ctr" fontAlgn="ctr"/>
                      <a:r>
                        <a:rPr lang="en-US" sz="1200" b="1" i="0" u="none" strike="noStrike">
                          <a:solidFill>
                            <a:srgbClr val="000000"/>
                          </a:solidFill>
                          <a:effectLst/>
                          <a:latin typeface="Arial Unicode MS" panose="020B0604020202020204" pitchFamily="34" charset="-128"/>
                          <a:ea typeface="Arial Unicode MS" panose="020B0604020202020204" pitchFamily="34" charset="-128"/>
                        </a:rPr>
                        <a:t>2019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BD97"/>
                    </a:solidFill>
                  </a:tcPr>
                </a:tc>
                <a:tc>
                  <a:txBody>
                    <a:bodyPr/>
                    <a:lstStyle/>
                    <a:p>
                      <a:pPr algn="ctr" fontAlgn="ctr"/>
                      <a:r>
                        <a:rPr lang="en-US" sz="1200" b="1" i="0" u="none" strike="noStrike">
                          <a:solidFill>
                            <a:srgbClr val="000000"/>
                          </a:solidFill>
                          <a:effectLst/>
                          <a:latin typeface="Arial Unicode MS" panose="020B0604020202020204" pitchFamily="34" charset="-128"/>
                          <a:ea typeface="Arial Unicode MS" panose="020B0604020202020204" pitchFamily="34" charset="-128"/>
                        </a:rPr>
                        <a:t>2020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BD97"/>
                    </a:solidFill>
                  </a:tcPr>
                </a:tc>
                <a:tc>
                  <a:txBody>
                    <a:bodyPr/>
                    <a:lstStyle/>
                    <a:p>
                      <a:pPr algn="ctr" fontAlgn="ctr"/>
                      <a:r>
                        <a:rPr lang="en-US" sz="1200" b="1" i="0" u="none" strike="noStrike">
                          <a:solidFill>
                            <a:srgbClr val="000000"/>
                          </a:solidFill>
                          <a:effectLst/>
                          <a:latin typeface="Arial Unicode MS" panose="020B0604020202020204" pitchFamily="34" charset="-128"/>
                          <a:ea typeface="Arial Unicode MS" panose="020B0604020202020204" pitchFamily="34" charset="-128"/>
                        </a:rPr>
                        <a:t>2021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BD97"/>
                    </a:solidFill>
                  </a:tcPr>
                </a:tc>
                <a:tc>
                  <a:txBody>
                    <a:bodyPr/>
                    <a:lstStyle/>
                    <a:p>
                      <a:pPr algn="ctr" fontAlgn="ctr"/>
                      <a:r>
                        <a:rPr lang="en-US" sz="1200" b="1" i="0" u="none" strike="noStrike">
                          <a:solidFill>
                            <a:srgbClr val="000000"/>
                          </a:solidFill>
                          <a:effectLst/>
                          <a:latin typeface="Arial Unicode MS" panose="020B0604020202020204" pitchFamily="34" charset="-128"/>
                          <a:ea typeface="Arial Unicode MS" panose="020B0604020202020204" pitchFamily="34" charset="-128"/>
                        </a:rPr>
                        <a:t>2022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BD97"/>
                    </a:solidFill>
                  </a:tcPr>
                </a:tc>
                <a:tc>
                  <a:txBody>
                    <a:bodyPr/>
                    <a:lstStyle/>
                    <a:p>
                      <a:pPr algn="ctr" fontAlgn="ctr"/>
                      <a:r>
                        <a:rPr lang="en-US" sz="1200" b="1" i="0" u="none" strike="noStrike">
                          <a:solidFill>
                            <a:srgbClr val="000000"/>
                          </a:solidFill>
                          <a:effectLst/>
                          <a:latin typeface="Arial Unicode MS" panose="020B0604020202020204" pitchFamily="34" charset="-128"/>
                          <a:ea typeface="Arial Unicode MS" panose="020B0604020202020204" pitchFamily="34" charset="-128"/>
                        </a:rPr>
                        <a:t>2023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BD97"/>
                    </a:solidFill>
                  </a:tcPr>
                </a:tc>
                <a:tc>
                  <a:txBody>
                    <a:bodyPr/>
                    <a:lstStyle/>
                    <a:p>
                      <a:pPr algn="ctr" fontAlgn="ctr"/>
                      <a:r>
                        <a:rPr lang="en-US" sz="1200" b="1" i="0" u="none" strike="noStrike">
                          <a:solidFill>
                            <a:srgbClr val="000000"/>
                          </a:solidFill>
                          <a:effectLst/>
                          <a:latin typeface="Arial Unicode MS" panose="020B0604020202020204" pitchFamily="34" charset="-128"/>
                          <a:ea typeface="Arial Unicode MS" panose="020B0604020202020204" pitchFamily="34" charset="-128"/>
                        </a:rPr>
                        <a:t>2024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BD97"/>
                    </a:solidFill>
                  </a:tcPr>
                </a:tc>
              </a:tr>
              <a:tr h="628650">
                <a:tc>
                  <a:txBody>
                    <a:bodyPr/>
                    <a:lstStyle/>
                    <a:p>
                      <a:pPr algn="l" fontAlgn="ctr"/>
                      <a:r>
                        <a:rPr lang="ru-RU" sz="1100" b="0" i="0" u="none" strike="noStrike">
                          <a:solidFill>
                            <a:srgbClr val="000000"/>
                          </a:solidFill>
                          <a:effectLst/>
                          <a:latin typeface="Arial Unicode MS" panose="020B0604020202020204" pitchFamily="34" charset="-128"/>
                          <a:ea typeface="Arial Unicode MS" panose="020B0604020202020204" pitchFamily="34" charset="-128"/>
                        </a:rPr>
                        <a:t>Фонд оплаты труда</a:t>
                      </a:r>
                      <a:br>
                        <a:rPr lang="ru-RU" sz="1100" b="0" i="0" u="none" strike="noStrike">
                          <a:solidFill>
                            <a:srgbClr val="000000"/>
                          </a:solidFill>
                          <a:effectLst/>
                          <a:latin typeface="Arial Unicode MS" panose="020B0604020202020204" pitchFamily="34" charset="-128"/>
                          <a:ea typeface="Arial Unicode MS" panose="020B0604020202020204" pitchFamily="34" charset="-128"/>
                        </a:rPr>
                      </a:br>
                      <a:r>
                        <a:rPr lang="ru-RU" sz="1100" b="0" i="0" u="none" strike="noStrike">
                          <a:solidFill>
                            <a:srgbClr val="000000"/>
                          </a:solidFill>
                          <a:effectLst/>
                          <a:latin typeface="Arial Unicode MS" panose="020B0604020202020204" pitchFamily="34" charset="-128"/>
                          <a:ea typeface="Arial Unicode MS" panose="020B0604020202020204" pitchFamily="34" charset="-128"/>
                        </a:rPr>
                        <a:t>(18 отрудников/1000$ в месяц)</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Arial Unicode MS" panose="020B0604020202020204" pitchFamily="34" charset="-128"/>
                          <a:ea typeface="Arial Unicode MS" panose="020B0604020202020204" pitchFamily="34" charset="-128"/>
                        </a:rPr>
                        <a:t>             216 000,00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100" b="0" i="0" u="none" strike="noStrike">
                          <a:solidFill>
                            <a:srgbClr val="000000"/>
                          </a:solidFill>
                          <a:effectLst/>
                          <a:latin typeface="Arial Unicode MS" panose="020B0604020202020204" pitchFamily="34" charset="-128"/>
                          <a:ea typeface="Arial Unicode MS" panose="020B0604020202020204" pitchFamily="34" charset="-128"/>
                        </a:rPr>
                        <a:t>          226 800,00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Arial Unicode MS" panose="020B0604020202020204" pitchFamily="34" charset="-128"/>
                          <a:ea typeface="Arial Unicode MS" panose="020B0604020202020204" pitchFamily="34" charset="-128"/>
                        </a:rPr>
                        <a:t>             238 140,00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Arial Unicode MS" panose="020B0604020202020204" pitchFamily="34" charset="-128"/>
                          <a:ea typeface="Arial Unicode MS" panose="020B0604020202020204" pitchFamily="34" charset="-128"/>
                        </a:rPr>
                        <a:t>           250 047,00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Arial Unicode MS" panose="020B0604020202020204" pitchFamily="34" charset="-128"/>
                          <a:ea typeface="Arial Unicode MS" panose="020B0604020202020204" pitchFamily="34" charset="-128"/>
                        </a:rPr>
                        <a:t>         262 549,35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Arial Unicode MS" panose="020B0604020202020204" pitchFamily="34" charset="-128"/>
                          <a:ea typeface="Arial Unicode MS" panose="020B0604020202020204" pitchFamily="34" charset="-128"/>
                        </a:rPr>
                        <a:t>        275 676,82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Arial Unicode MS" panose="020B0604020202020204" pitchFamily="34" charset="-128"/>
                          <a:ea typeface="Arial Unicode MS" panose="020B0604020202020204" pitchFamily="34" charset="-128"/>
                        </a:rPr>
                        <a:t>        289 460,66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28650">
                <a:tc>
                  <a:txBody>
                    <a:bodyPr/>
                    <a:lstStyle/>
                    <a:p>
                      <a:pPr algn="l" fontAlgn="ctr"/>
                      <a:r>
                        <a:rPr lang="ru-RU" sz="1100" b="0" i="0" u="none" strike="noStrike">
                          <a:solidFill>
                            <a:srgbClr val="000000"/>
                          </a:solidFill>
                          <a:effectLst/>
                          <a:latin typeface="Arial Unicode MS" panose="020B0604020202020204" pitchFamily="34" charset="-128"/>
                          <a:ea typeface="Arial Unicode MS" panose="020B0604020202020204" pitchFamily="34" charset="-128"/>
                        </a:rPr>
                        <a:t>Вендорская поддержка</a:t>
                      </a:r>
                      <a:br>
                        <a:rPr lang="ru-RU" sz="1100" b="0" i="0" u="none" strike="noStrike">
                          <a:solidFill>
                            <a:srgbClr val="000000"/>
                          </a:solidFill>
                          <a:effectLst/>
                          <a:latin typeface="Arial Unicode MS" panose="020B0604020202020204" pitchFamily="34" charset="-128"/>
                          <a:ea typeface="Arial Unicode MS" panose="020B0604020202020204" pitchFamily="34" charset="-128"/>
                        </a:rPr>
                      </a:br>
                      <a:r>
                        <a:rPr lang="ru-RU" sz="1100" b="0" i="0" u="none" strike="noStrike">
                          <a:solidFill>
                            <a:srgbClr val="000000"/>
                          </a:solidFill>
                          <a:effectLst/>
                          <a:latin typeface="Arial Unicode MS" panose="020B0604020202020204" pitchFamily="34" charset="-128"/>
                          <a:ea typeface="Arial Unicode MS" panose="020B0604020202020204" pitchFamily="34" charset="-128"/>
                        </a:rPr>
                        <a:t>(3% от стоимости оборудования)</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Arial Unicode MS" panose="020B0604020202020204" pitchFamily="34" charset="-128"/>
                          <a:ea typeface="Arial Unicode MS" panose="020B0604020202020204" pitchFamily="34" charset="-128"/>
                        </a:rPr>
                        <a:t>             129 000,00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100" b="0" i="0" u="none" strike="noStrike">
                          <a:solidFill>
                            <a:srgbClr val="000000"/>
                          </a:solidFill>
                          <a:effectLst/>
                          <a:latin typeface="Arial Unicode MS" panose="020B0604020202020204" pitchFamily="34" charset="-128"/>
                          <a:ea typeface="Arial Unicode MS" panose="020B0604020202020204" pitchFamily="34" charset="-128"/>
                        </a:rPr>
                        <a:t>          135 450,00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Arial Unicode MS" panose="020B0604020202020204" pitchFamily="34" charset="-128"/>
                          <a:ea typeface="Arial Unicode MS" panose="020B0604020202020204" pitchFamily="34" charset="-128"/>
                        </a:rPr>
                        <a:t>             142 222,50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Arial Unicode MS" panose="020B0604020202020204" pitchFamily="34" charset="-128"/>
                          <a:ea typeface="Arial Unicode MS" panose="020B0604020202020204" pitchFamily="34" charset="-128"/>
                        </a:rPr>
                        <a:t>           149 333,63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Arial Unicode MS" panose="020B0604020202020204" pitchFamily="34" charset="-128"/>
                          <a:ea typeface="Arial Unicode MS" panose="020B0604020202020204" pitchFamily="34" charset="-128"/>
                        </a:rPr>
                        <a:t>         156 800,31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Arial Unicode MS" panose="020B0604020202020204" pitchFamily="34" charset="-128"/>
                          <a:ea typeface="Arial Unicode MS" panose="020B0604020202020204" pitchFamily="34" charset="-128"/>
                        </a:rPr>
                        <a:t>        164 640,32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Arial Unicode MS" panose="020B0604020202020204" pitchFamily="34" charset="-128"/>
                          <a:ea typeface="Arial Unicode MS" panose="020B0604020202020204" pitchFamily="34" charset="-128"/>
                        </a:rPr>
                        <a:t>        172 872,34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19100">
                <a:tc>
                  <a:txBody>
                    <a:bodyPr/>
                    <a:lstStyle/>
                    <a:p>
                      <a:pPr algn="l" fontAlgn="ctr"/>
                      <a:r>
                        <a:rPr lang="ru-RU" sz="1100" b="0" i="0" u="none" strike="noStrike">
                          <a:solidFill>
                            <a:srgbClr val="000000"/>
                          </a:solidFill>
                          <a:effectLst/>
                          <a:latin typeface="Arial Unicode MS" panose="020B0604020202020204" pitchFamily="34" charset="-128"/>
                          <a:ea typeface="Arial Unicode MS" panose="020B0604020202020204" pitchFamily="34" charset="-128"/>
                        </a:rPr>
                        <a:t>Обслуживание здания, 50$ за 1м2</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Arial Unicode MS" panose="020B0604020202020204" pitchFamily="34" charset="-128"/>
                          <a:ea typeface="Arial Unicode MS" panose="020B0604020202020204" pitchFamily="34" charset="-128"/>
                        </a:rPr>
                        <a:t>               62 500,00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100" b="0" i="0" u="none" strike="noStrike">
                          <a:solidFill>
                            <a:srgbClr val="000000"/>
                          </a:solidFill>
                          <a:effectLst/>
                          <a:latin typeface="Arial Unicode MS" panose="020B0604020202020204" pitchFamily="34" charset="-128"/>
                          <a:ea typeface="Arial Unicode MS" panose="020B0604020202020204" pitchFamily="34" charset="-128"/>
                        </a:rPr>
                        <a:t>            65 625,00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Arial Unicode MS" panose="020B0604020202020204" pitchFamily="34" charset="-128"/>
                          <a:ea typeface="Arial Unicode MS" panose="020B0604020202020204" pitchFamily="34" charset="-128"/>
                        </a:rPr>
                        <a:t>               68 906,25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Arial Unicode MS" panose="020B0604020202020204" pitchFamily="34" charset="-128"/>
                          <a:ea typeface="Arial Unicode MS" panose="020B0604020202020204" pitchFamily="34" charset="-128"/>
                        </a:rPr>
                        <a:t>             72 351,56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Arial Unicode MS" panose="020B0604020202020204" pitchFamily="34" charset="-128"/>
                          <a:ea typeface="Arial Unicode MS" panose="020B0604020202020204" pitchFamily="34" charset="-128"/>
                        </a:rPr>
                        <a:t>           75 969,14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Arial Unicode MS" panose="020B0604020202020204" pitchFamily="34" charset="-128"/>
                          <a:ea typeface="Arial Unicode MS" panose="020B0604020202020204" pitchFamily="34" charset="-128"/>
                        </a:rPr>
                        <a:t>          79 767,60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Arial Unicode MS" panose="020B0604020202020204" pitchFamily="34" charset="-128"/>
                          <a:ea typeface="Arial Unicode MS" panose="020B0604020202020204" pitchFamily="34" charset="-128"/>
                        </a:rPr>
                        <a:t>          83 755,98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19100">
                <a:tc>
                  <a:txBody>
                    <a:bodyPr/>
                    <a:lstStyle/>
                    <a:p>
                      <a:pPr algn="l" fontAlgn="ctr"/>
                      <a:r>
                        <a:rPr lang="ru-RU" sz="1100" b="0" i="0" u="none" strike="noStrike">
                          <a:solidFill>
                            <a:srgbClr val="000000"/>
                          </a:solidFill>
                          <a:effectLst/>
                          <a:latin typeface="Arial Unicode MS" panose="020B0604020202020204" pitchFamily="34" charset="-128"/>
                          <a:ea typeface="Arial Unicode MS" panose="020B0604020202020204" pitchFamily="34" charset="-128"/>
                        </a:rPr>
                        <a:t>Стоимость электроэнергии, руб.</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Arial Unicode MS" panose="020B0604020202020204" pitchFamily="34" charset="-128"/>
                          <a:ea typeface="Arial Unicode MS" panose="020B0604020202020204" pitchFamily="34" charset="-128"/>
                        </a:rPr>
                        <a:t>                        4,70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100" b="0" i="0" u="none" strike="noStrike">
                          <a:solidFill>
                            <a:srgbClr val="000000"/>
                          </a:solidFill>
                          <a:effectLst/>
                          <a:latin typeface="Arial Unicode MS" panose="020B0604020202020204" pitchFamily="34" charset="-128"/>
                          <a:ea typeface="Arial Unicode MS" panose="020B0604020202020204" pitchFamily="34" charset="-128"/>
                        </a:rPr>
                        <a:t>                     4,84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100" b="0" i="0" u="none" strike="noStrike">
                          <a:solidFill>
                            <a:srgbClr val="000000"/>
                          </a:solidFill>
                          <a:effectLst/>
                          <a:latin typeface="Arial Unicode MS" panose="020B0604020202020204" pitchFamily="34" charset="-128"/>
                          <a:ea typeface="Arial Unicode MS" panose="020B0604020202020204" pitchFamily="34" charset="-128"/>
                        </a:rPr>
                        <a:t>                        4,99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100" b="0" i="0" u="none" strike="noStrike">
                          <a:solidFill>
                            <a:srgbClr val="000000"/>
                          </a:solidFill>
                          <a:effectLst/>
                          <a:latin typeface="Arial Unicode MS" panose="020B0604020202020204" pitchFamily="34" charset="-128"/>
                          <a:ea typeface="Arial Unicode MS" panose="020B0604020202020204" pitchFamily="34" charset="-128"/>
                        </a:rPr>
                        <a:t>                      5,14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100" b="0" i="0" u="none" strike="noStrike">
                          <a:solidFill>
                            <a:srgbClr val="000000"/>
                          </a:solidFill>
                          <a:effectLst/>
                          <a:latin typeface="Arial Unicode MS" panose="020B0604020202020204" pitchFamily="34" charset="-128"/>
                          <a:ea typeface="Arial Unicode MS" panose="020B0604020202020204" pitchFamily="34" charset="-128"/>
                        </a:rPr>
                        <a:t>                    5,29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100" b="0" i="0" u="none" strike="noStrike">
                          <a:solidFill>
                            <a:srgbClr val="000000"/>
                          </a:solidFill>
                          <a:effectLst/>
                          <a:latin typeface="Arial Unicode MS" panose="020B0604020202020204" pitchFamily="34" charset="-128"/>
                          <a:ea typeface="Arial Unicode MS" panose="020B0604020202020204" pitchFamily="34" charset="-128"/>
                        </a:rPr>
                        <a:t>                   5,45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100" b="0" i="0" u="none" strike="noStrike">
                          <a:solidFill>
                            <a:srgbClr val="000000"/>
                          </a:solidFill>
                          <a:effectLst/>
                          <a:latin typeface="Arial Unicode MS" panose="020B0604020202020204" pitchFamily="34" charset="-128"/>
                          <a:ea typeface="Arial Unicode MS" panose="020B0604020202020204" pitchFamily="34" charset="-128"/>
                        </a:rPr>
                        <a:t>                   5,61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09550">
                <a:tc>
                  <a:txBody>
                    <a:bodyPr/>
                    <a:lstStyle/>
                    <a:p>
                      <a:pPr algn="l" fontAlgn="ctr"/>
                      <a:r>
                        <a:rPr lang="en-US" sz="1100" b="0" i="0" u="none" strike="noStrike">
                          <a:solidFill>
                            <a:srgbClr val="000000"/>
                          </a:solidFill>
                          <a:effectLst/>
                          <a:latin typeface="Arial Unicode MS" panose="020B0604020202020204" pitchFamily="34" charset="-128"/>
                          <a:ea typeface="Arial Unicode MS" panose="020B0604020202020204" pitchFamily="34" charset="-128"/>
                        </a:rPr>
                        <a:t>USD/Rub</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Arial Unicode MS" panose="020B0604020202020204" pitchFamily="34" charset="-128"/>
                          <a:ea typeface="Arial Unicode MS" panose="020B0604020202020204" pitchFamily="34" charset="-128"/>
                        </a:rPr>
                        <a:t>57,00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Arial Unicode MS" panose="020B0604020202020204" pitchFamily="34" charset="-128"/>
                          <a:ea typeface="Arial Unicode MS" panose="020B0604020202020204" pitchFamily="34" charset="-128"/>
                        </a:rPr>
                        <a:t>                   59,85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100" b="0" i="0" u="none" strike="noStrike">
                          <a:solidFill>
                            <a:srgbClr val="000000"/>
                          </a:solidFill>
                          <a:effectLst/>
                          <a:latin typeface="Arial Unicode MS" panose="020B0604020202020204" pitchFamily="34" charset="-128"/>
                          <a:ea typeface="Arial Unicode MS" panose="020B0604020202020204" pitchFamily="34" charset="-128"/>
                        </a:rPr>
                        <a:t>                      62,84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100" b="0" i="0" u="none" strike="noStrike">
                          <a:solidFill>
                            <a:srgbClr val="000000"/>
                          </a:solidFill>
                          <a:effectLst/>
                          <a:latin typeface="Arial Unicode MS" panose="020B0604020202020204" pitchFamily="34" charset="-128"/>
                          <a:ea typeface="Arial Unicode MS" panose="020B0604020202020204" pitchFamily="34" charset="-128"/>
                        </a:rPr>
                        <a:t>                    65,98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100" b="0" i="0" u="none" strike="noStrike">
                          <a:solidFill>
                            <a:srgbClr val="000000"/>
                          </a:solidFill>
                          <a:effectLst/>
                          <a:latin typeface="Arial Unicode MS" panose="020B0604020202020204" pitchFamily="34" charset="-128"/>
                          <a:ea typeface="Arial Unicode MS" panose="020B0604020202020204" pitchFamily="34" charset="-128"/>
                        </a:rPr>
                        <a:t>                  69,28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100" b="0" i="0" u="none" strike="noStrike">
                          <a:solidFill>
                            <a:srgbClr val="000000"/>
                          </a:solidFill>
                          <a:effectLst/>
                          <a:latin typeface="Arial Unicode MS" panose="020B0604020202020204" pitchFamily="34" charset="-128"/>
                          <a:ea typeface="Arial Unicode MS" panose="020B0604020202020204" pitchFamily="34" charset="-128"/>
                        </a:rPr>
                        <a:t>                 72,75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100" b="0" i="0" u="none" strike="noStrike">
                          <a:solidFill>
                            <a:srgbClr val="000000"/>
                          </a:solidFill>
                          <a:effectLst/>
                          <a:latin typeface="Arial Unicode MS" panose="020B0604020202020204" pitchFamily="34" charset="-128"/>
                          <a:ea typeface="Arial Unicode MS" panose="020B0604020202020204" pitchFamily="34" charset="-128"/>
                        </a:rPr>
                        <a:t>                 76,39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09550">
                <a:tc>
                  <a:txBody>
                    <a:bodyPr/>
                    <a:lstStyle/>
                    <a:p>
                      <a:pPr algn="l" fontAlgn="ctr"/>
                      <a:r>
                        <a:rPr lang="ru-RU" sz="1100" b="0" i="0" u="none" strike="noStrike">
                          <a:solidFill>
                            <a:srgbClr val="000000"/>
                          </a:solidFill>
                          <a:effectLst/>
                          <a:latin typeface="Arial Unicode MS" panose="020B0604020202020204" pitchFamily="34" charset="-128"/>
                          <a:ea typeface="Arial Unicode MS" panose="020B0604020202020204" pitchFamily="34" charset="-128"/>
                        </a:rPr>
                        <a:t>Электропотребление</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Arial Unicode MS" panose="020B0604020202020204" pitchFamily="34" charset="-128"/>
                          <a:ea typeface="Arial Unicode MS" panose="020B0604020202020204" pitchFamily="34" charset="-128"/>
                        </a:rPr>
                        <a:t>          9 198 000,00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Arial Unicode MS" panose="020B0604020202020204" pitchFamily="34" charset="-128"/>
                          <a:ea typeface="Arial Unicode MS" panose="020B0604020202020204" pitchFamily="34" charset="-128"/>
                        </a:rPr>
                        <a:t>       9 198 000,00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Arial Unicode MS" panose="020B0604020202020204" pitchFamily="34" charset="-128"/>
                          <a:ea typeface="Arial Unicode MS" panose="020B0604020202020204" pitchFamily="34" charset="-128"/>
                        </a:rPr>
                        <a:t>          9 198 000,00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Arial Unicode MS" panose="020B0604020202020204" pitchFamily="34" charset="-128"/>
                          <a:ea typeface="Arial Unicode MS" panose="020B0604020202020204" pitchFamily="34" charset="-128"/>
                        </a:rPr>
                        <a:t>        9 198 000,00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Arial Unicode MS" panose="020B0604020202020204" pitchFamily="34" charset="-128"/>
                          <a:ea typeface="Arial Unicode MS" panose="020B0604020202020204" pitchFamily="34" charset="-128"/>
                        </a:rPr>
                        <a:t>      9 198 000,00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Arial Unicode MS" panose="020B0604020202020204" pitchFamily="34" charset="-128"/>
                          <a:ea typeface="Arial Unicode MS" panose="020B0604020202020204" pitchFamily="34" charset="-128"/>
                        </a:rPr>
                        <a:t>     9 198 000,00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Arial Unicode MS" panose="020B0604020202020204" pitchFamily="34" charset="-128"/>
                          <a:ea typeface="Arial Unicode MS" panose="020B0604020202020204" pitchFamily="34" charset="-128"/>
                        </a:rPr>
                        <a:t>     9 198 000,00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28650">
                <a:tc>
                  <a:txBody>
                    <a:bodyPr/>
                    <a:lstStyle/>
                    <a:p>
                      <a:pPr algn="l" fontAlgn="ctr"/>
                      <a:r>
                        <a:rPr lang="ru-RU" sz="1100" b="0" i="0" u="none" strike="noStrike">
                          <a:solidFill>
                            <a:srgbClr val="000000"/>
                          </a:solidFill>
                          <a:effectLst/>
                          <a:latin typeface="Arial Unicode MS" panose="020B0604020202020204" pitchFamily="34" charset="-128"/>
                          <a:ea typeface="Arial Unicode MS" panose="020B0604020202020204" pitchFamily="34" charset="-128"/>
                        </a:rPr>
                        <a:t>Стоимость электричества - </a:t>
                      </a:r>
                      <a:r>
                        <a:rPr lang="en-US" sz="1100" b="0" i="0" u="none" strike="noStrike">
                          <a:solidFill>
                            <a:srgbClr val="000000"/>
                          </a:solidFill>
                          <a:effectLst/>
                          <a:latin typeface="Arial Unicode MS" panose="020B0604020202020204" pitchFamily="34" charset="-128"/>
                          <a:ea typeface="Arial Unicode MS" panose="020B0604020202020204" pitchFamily="34" charset="-128"/>
                        </a:rPr>
                        <a:t>USD</a:t>
                      </a:r>
                      <a:br>
                        <a:rPr lang="en-US" sz="1100" b="0" i="0" u="none" strike="noStrike">
                          <a:solidFill>
                            <a:srgbClr val="000000"/>
                          </a:solidFill>
                          <a:effectLst/>
                          <a:latin typeface="Arial Unicode MS" panose="020B0604020202020204" pitchFamily="34" charset="-128"/>
                          <a:ea typeface="Arial Unicode MS" panose="020B0604020202020204" pitchFamily="34" charset="-128"/>
                        </a:rPr>
                      </a:br>
                      <a:endParaRPr lang="en-US" sz="1100" b="0" i="0" u="none" strike="noStrike">
                        <a:solidFill>
                          <a:srgbClr val="000000"/>
                        </a:solidFill>
                        <a:effectLst/>
                        <a:latin typeface="Arial Unicode MS" panose="020B0604020202020204" pitchFamily="34" charset="-128"/>
                        <a:ea typeface="Arial Unicode MS" panose="020B0604020202020204" pitchFamily="34" charset="-128"/>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Arial Unicode MS" panose="020B0604020202020204" pitchFamily="34" charset="-128"/>
                          <a:ea typeface="Arial Unicode MS" panose="020B0604020202020204" pitchFamily="34" charset="-128"/>
                        </a:rPr>
                        <a:t>             758 431,58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Arial Unicode MS" panose="020B0604020202020204" pitchFamily="34" charset="-128"/>
                          <a:ea typeface="Arial Unicode MS" panose="020B0604020202020204" pitchFamily="34" charset="-128"/>
                        </a:rPr>
                        <a:t>          743 985,26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Arial Unicode MS" panose="020B0604020202020204" pitchFamily="34" charset="-128"/>
                          <a:ea typeface="Arial Unicode MS" panose="020B0604020202020204" pitchFamily="34" charset="-128"/>
                        </a:rPr>
                        <a:t>             729 814,12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Arial Unicode MS" panose="020B0604020202020204" pitchFamily="34" charset="-128"/>
                          <a:ea typeface="Arial Unicode MS" panose="020B0604020202020204" pitchFamily="34" charset="-128"/>
                        </a:rPr>
                        <a:t>           715 912,89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Arial Unicode MS" panose="020B0604020202020204" pitchFamily="34" charset="-128"/>
                          <a:ea typeface="Arial Unicode MS" panose="020B0604020202020204" pitchFamily="34" charset="-128"/>
                        </a:rPr>
                        <a:t>         702 276,46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Arial Unicode MS" panose="020B0604020202020204" pitchFamily="34" charset="-128"/>
                          <a:ea typeface="Arial Unicode MS" panose="020B0604020202020204" pitchFamily="34" charset="-128"/>
                        </a:rPr>
                        <a:t>        688 899,76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Arial Unicode MS" panose="020B0604020202020204" pitchFamily="34" charset="-128"/>
                          <a:ea typeface="Arial Unicode MS" panose="020B0604020202020204" pitchFamily="34" charset="-128"/>
                        </a:rPr>
                        <a:t>        675 777,86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6700">
                <a:tc>
                  <a:txBody>
                    <a:bodyPr/>
                    <a:lstStyle/>
                    <a:p>
                      <a:pPr algn="ctr" fontAlgn="ctr"/>
                      <a:r>
                        <a:rPr lang="en-US" sz="1400" b="1" i="0" u="none" strike="noStrike">
                          <a:solidFill>
                            <a:srgbClr val="000000"/>
                          </a:solidFill>
                          <a:effectLst/>
                          <a:latin typeface="Arial Unicode MS" panose="020B0604020202020204" pitchFamily="34" charset="-128"/>
                          <a:ea typeface="Arial Unicode MS" panose="020B0604020202020204" pitchFamily="34" charset="-128"/>
                        </a:rPr>
                        <a:t>Total OPEX - USD</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1100" b="1" i="0" u="none" strike="noStrike">
                          <a:solidFill>
                            <a:srgbClr val="000000"/>
                          </a:solidFill>
                          <a:effectLst/>
                          <a:latin typeface="Arial Unicode MS" panose="020B0604020202020204" pitchFamily="34" charset="-128"/>
                          <a:ea typeface="Arial Unicode MS" panose="020B0604020202020204" pitchFamily="34" charset="-128"/>
                        </a:rPr>
                        <a:t>     1 165 931,58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1100" b="1" i="0" u="none" strike="noStrike">
                          <a:solidFill>
                            <a:srgbClr val="000000"/>
                          </a:solidFill>
                          <a:effectLst/>
                          <a:latin typeface="Arial Unicode MS" panose="020B0604020202020204" pitchFamily="34" charset="-128"/>
                          <a:ea typeface="Arial Unicode MS" panose="020B0604020202020204" pitchFamily="34" charset="-128"/>
                        </a:rPr>
                        <a:t>   1 171 860,26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1100" b="1" i="0" u="none" strike="noStrike">
                          <a:solidFill>
                            <a:srgbClr val="000000"/>
                          </a:solidFill>
                          <a:effectLst/>
                          <a:latin typeface="Arial Unicode MS" panose="020B0604020202020204" pitchFamily="34" charset="-128"/>
                          <a:ea typeface="Arial Unicode MS" panose="020B0604020202020204" pitchFamily="34" charset="-128"/>
                        </a:rPr>
                        <a:t>     1 179 082,87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1100" b="1" i="0" u="none" strike="noStrike">
                          <a:solidFill>
                            <a:srgbClr val="000000"/>
                          </a:solidFill>
                          <a:effectLst/>
                          <a:latin typeface="Arial Unicode MS" panose="020B0604020202020204" pitchFamily="34" charset="-128"/>
                          <a:ea typeface="Arial Unicode MS" panose="020B0604020202020204" pitchFamily="34" charset="-128"/>
                        </a:rPr>
                        <a:t>   1 187 645,08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1100" b="1" i="0" u="none" strike="noStrike">
                          <a:solidFill>
                            <a:srgbClr val="000000"/>
                          </a:solidFill>
                          <a:effectLst/>
                          <a:latin typeface="Arial Unicode MS" panose="020B0604020202020204" pitchFamily="34" charset="-128"/>
                          <a:ea typeface="Arial Unicode MS" panose="020B0604020202020204" pitchFamily="34" charset="-128"/>
                        </a:rPr>
                        <a:t>  1 197 595,25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1100" b="1" i="0" u="none" strike="noStrike">
                          <a:solidFill>
                            <a:srgbClr val="000000"/>
                          </a:solidFill>
                          <a:effectLst/>
                          <a:latin typeface="Arial Unicode MS" panose="020B0604020202020204" pitchFamily="34" charset="-128"/>
                          <a:ea typeface="Arial Unicode MS" panose="020B0604020202020204" pitchFamily="34" charset="-128"/>
                        </a:rPr>
                        <a:t> 1 208 984,50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1100" b="1" i="0" u="none" strike="noStrike" dirty="0">
                          <a:solidFill>
                            <a:srgbClr val="000000"/>
                          </a:solidFill>
                          <a:effectLst/>
                          <a:latin typeface="Arial Unicode MS" panose="020B0604020202020204" pitchFamily="34" charset="-128"/>
                          <a:ea typeface="Arial Unicode MS" panose="020B0604020202020204" pitchFamily="34" charset="-128"/>
                        </a:rPr>
                        <a:t> 1 221 866,84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Rectangle 7"/>
          <p:cNvSpPr>
            <a:spLocks noChangeArrowheads="1"/>
          </p:cNvSpPr>
          <p:nvPr/>
        </p:nvSpPr>
        <p:spPr bwMode="auto">
          <a:xfrm>
            <a:off x="265113" y="4365625"/>
            <a:ext cx="3671887" cy="210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ru-RU" sz="1100" b="1">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Исходные данные:</a:t>
            </a:r>
            <a:r>
              <a:rPr lang="ru-RU" sz="110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a:r>
            <a:br>
              <a:rPr lang="ru-RU" sz="110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br>
            <a:r>
              <a:rPr lang="ru-RU" sz="110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1. Инфляция 5%;</a:t>
            </a:r>
            <a:br>
              <a:rPr lang="ru-RU" sz="110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br>
            <a:r>
              <a:rPr lang="ru-RU" sz="110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2. 18 сотрудников, средняя зарплата 1000USD в месяц;</a:t>
            </a:r>
            <a:br>
              <a:rPr lang="ru-RU" sz="110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br>
            <a:r>
              <a:rPr lang="ru-RU" sz="110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3. Утилизация электрической мощности 70%;</a:t>
            </a:r>
            <a:br>
              <a:rPr lang="ru-RU" sz="110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br>
            <a:r>
              <a:rPr lang="ru-RU" sz="110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4. Утилизация стоек 100%, 200 стоек  в коммерческом использовании с 2018;</a:t>
            </a:r>
            <a:br>
              <a:rPr lang="ru-RU" sz="110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br>
            <a:r>
              <a:rPr lang="ru-RU" sz="110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5. Обслуживание здания 50USD/м2/ в год;</a:t>
            </a:r>
            <a:br>
              <a:rPr lang="ru-RU" sz="110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br>
            <a:r>
              <a:rPr lang="ru-RU" sz="110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6. Вендорская поддержка 3% год;                                                                                                                             7. PUE 1,5</a:t>
            </a:r>
            <a:br>
              <a:rPr lang="ru-RU" sz="110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br>
            <a:endParaRPr lang="en-US"/>
          </a:p>
        </p:txBody>
      </p:sp>
      <p:graphicFrame>
        <p:nvGraphicFramePr>
          <p:cNvPr id="4" name="Table 3"/>
          <p:cNvGraphicFramePr>
            <a:graphicFrameLocks noGrp="1"/>
          </p:cNvGraphicFramePr>
          <p:nvPr/>
        </p:nvGraphicFramePr>
        <p:xfrm>
          <a:off x="6026150" y="4518025"/>
          <a:ext cx="3352800" cy="1466850"/>
        </p:xfrm>
        <a:graphic>
          <a:graphicData uri="http://schemas.openxmlformats.org/drawingml/2006/table">
            <a:tbl>
              <a:tblPr/>
              <a:tblGrid>
                <a:gridCol w="2068142"/>
                <a:gridCol w="1284658"/>
              </a:tblGrid>
              <a:tr h="209550">
                <a:tc>
                  <a:txBody>
                    <a:bodyPr/>
                    <a:lstStyle/>
                    <a:p>
                      <a:pPr algn="l" fontAlgn="ctr"/>
                      <a:r>
                        <a:rPr lang="en-US" sz="1100" b="0" i="0" u="none" strike="noStrike">
                          <a:solidFill>
                            <a:srgbClr val="000000"/>
                          </a:solidFill>
                          <a:effectLst/>
                          <a:latin typeface="Arial Unicode MS" panose="020B0604020202020204" pitchFamily="34" charset="-128"/>
                          <a:ea typeface="Arial Unicode MS" panose="020B0604020202020204" pitchFamily="34" charset="-128"/>
                        </a:rPr>
                        <a:t>Total OPEX for 7 year, M USD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Arial Unicode MS" panose="020B0604020202020204" pitchFamily="34" charset="-128"/>
                          <a:ea typeface="Arial Unicode MS" panose="020B0604020202020204" pitchFamily="34" charset="-128"/>
                        </a:rPr>
                        <a:t>                      8,33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9550">
                <a:tc>
                  <a:txBody>
                    <a:bodyPr/>
                    <a:lstStyle/>
                    <a:p>
                      <a:pPr algn="l" fontAlgn="ctr"/>
                      <a:r>
                        <a:rPr lang="en-US" sz="1100" b="0" i="0" u="none" strike="noStrike">
                          <a:solidFill>
                            <a:srgbClr val="000000"/>
                          </a:solidFill>
                          <a:effectLst/>
                          <a:latin typeface="Arial Unicode MS" panose="020B0604020202020204" pitchFamily="34" charset="-128"/>
                          <a:ea typeface="Arial Unicode MS" panose="020B0604020202020204" pitchFamily="34" charset="-128"/>
                        </a:rPr>
                        <a:t>CAPEX, M USD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Arial Unicode MS" panose="020B0604020202020204" pitchFamily="34" charset="-128"/>
                          <a:ea typeface="Arial Unicode MS" panose="020B0604020202020204" pitchFamily="34" charset="-128"/>
                        </a:rPr>
                        <a:t>                      8,67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9550">
                <a:tc>
                  <a:txBody>
                    <a:bodyPr/>
                    <a:lstStyle/>
                    <a:p>
                      <a:pPr algn="l" fontAlgn="ctr"/>
                      <a:r>
                        <a:rPr lang="en-US" sz="1100" b="0" i="0" u="none" strike="noStrike">
                          <a:solidFill>
                            <a:srgbClr val="000000"/>
                          </a:solidFill>
                          <a:effectLst/>
                          <a:latin typeface="Arial Unicode MS" panose="020B0604020202020204" pitchFamily="34" charset="-128"/>
                          <a:ea typeface="Arial Unicode MS" panose="020B0604020202020204" pitchFamily="34" charset="-128"/>
                        </a:rPr>
                        <a:t>Total </a:t>
                      </a:r>
                      <a:r>
                        <a:rPr lang="ru-RU" sz="1100" b="0" i="0" u="none" strike="noStrike">
                          <a:solidFill>
                            <a:srgbClr val="000000"/>
                          </a:solidFill>
                          <a:effectLst/>
                          <a:latin typeface="Arial Unicode MS" panose="020B0604020202020204" pitchFamily="34" charset="-128"/>
                          <a:ea typeface="Arial Unicode MS" panose="020B0604020202020204" pitchFamily="34" charset="-128"/>
                        </a:rPr>
                        <a:t>Т</a:t>
                      </a:r>
                      <a:r>
                        <a:rPr lang="en-US" sz="1100" b="0" i="0" u="none" strike="noStrike">
                          <a:solidFill>
                            <a:srgbClr val="000000"/>
                          </a:solidFill>
                          <a:effectLst/>
                          <a:latin typeface="Arial Unicode MS" panose="020B0604020202020204" pitchFamily="34" charset="-128"/>
                          <a:ea typeface="Arial Unicode MS" panose="020B0604020202020204" pitchFamily="34" charset="-128"/>
                        </a:rPr>
                        <a:t>CO, M USD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Arial Unicode MS" panose="020B0604020202020204" pitchFamily="34" charset="-128"/>
                          <a:ea typeface="Arial Unicode MS" panose="020B0604020202020204" pitchFamily="34" charset="-128"/>
                        </a:rPr>
                        <a:t>                    17,00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19100">
                <a:tc>
                  <a:txBody>
                    <a:bodyPr/>
                    <a:lstStyle/>
                    <a:p>
                      <a:pPr algn="l" fontAlgn="ctr"/>
                      <a:r>
                        <a:rPr lang="ru-RU" sz="1100" b="0" i="0" u="none" strike="noStrike">
                          <a:solidFill>
                            <a:srgbClr val="000000"/>
                          </a:solidFill>
                          <a:effectLst/>
                          <a:latin typeface="Arial Unicode MS" panose="020B0604020202020204" pitchFamily="34" charset="-128"/>
                          <a:ea typeface="Arial Unicode MS" panose="020B0604020202020204" pitchFamily="34" charset="-128"/>
                        </a:rPr>
                        <a:t>Доход от одной стойки, $, Rack/Month</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Arial Unicode MS" panose="020B0604020202020204" pitchFamily="34" charset="-128"/>
                          <a:ea typeface="Arial Unicode MS" panose="020B0604020202020204" pitchFamily="34" charset="-128"/>
                        </a:rPr>
                        <a:t>               1 011,90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19100">
                <a:tc>
                  <a:txBody>
                    <a:bodyPr/>
                    <a:lstStyle/>
                    <a:p>
                      <a:pPr algn="l" fontAlgn="ctr"/>
                      <a:r>
                        <a:rPr lang="ru-RU" sz="1100" b="1" i="0" u="none" strike="noStrike">
                          <a:solidFill>
                            <a:srgbClr val="000000"/>
                          </a:solidFill>
                          <a:effectLst/>
                          <a:latin typeface="Arial Unicode MS" panose="020B0604020202020204" pitchFamily="34" charset="-128"/>
                          <a:ea typeface="Arial Unicode MS" panose="020B0604020202020204" pitchFamily="34" charset="-128"/>
                        </a:rPr>
                        <a:t>Доход от одной стойки, RUB,стойка в месяц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ru-RU" sz="1100" b="1" i="0" u="none" strike="noStrike" dirty="0">
                          <a:solidFill>
                            <a:srgbClr val="000000"/>
                          </a:solidFill>
                          <a:effectLst/>
                          <a:latin typeface="Arial Unicode MS" panose="020B0604020202020204" pitchFamily="34" charset="-128"/>
                          <a:ea typeface="Arial Unicode MS" panose="020B0604020202020204" pitchFamily="34" charset="-128"/>
                        </a:rPr>
                        <a:t>57 678,57р.</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r>
            </a:tbl>
          </a:graphicData>
        </a:graphic>
      </p:graphicFrame>
      <p:sp>
        <p:nvSpPr>
          <p:cNvPr id="5" name="Заголовок 1"/>
          <p:cNvSpPr txBox="1">
            <a:spLocks/>
          </p:cNvSpPr>
          <p:nvPr/>
        </p:nvSpPr>
        <p:spPr bwMode="auto">
          <a:xfrm>
            <a:off x="1993900" y="-23813"/>
            <a:ext cx="10072688" cy="1303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
                <a:solidFill>
                  <a:srgbClr val="000000"/>
                </a:solidFill>
                <a:miter lim="800000"/>
                <a:headEnd/>
                <a:tailEnd/>
              </a14:hiddenLine>
            </a:ext>
          </a:extLst>
        </p:spPr>
        <p:txBody>
          <a:bodyPr lIns="288000" tIns="36000" rIns="72000" bIns="36000" anchor="ctr">
            <a:spAutoFit/>
          </a:bodyPr>
          <a:lstStyle>
            <a:lvl1pPr algn="l" rtl="0" eaLnBrk="0" fontAlgn="base" hangingPunct="0">
              <a:lnSpc>
                <a:spcPct val="90000"/>
              </a:lnSpc>
              <a:spcBef>
                <a:spcPct val="0"/>
              </a:spcBef>
              <a:spcAft>
                <a:spcPct val="0"/>
              </a:spcAft>
              <a:defRPr sz="2400" b="1">
                <a:solidFill>
                  <a:srgbClr val="00608B"/>
                </a:solidFill>
                <a:latin typeface="+mj-lt"/>
                <a:ea typeface="+mj-ea"/>
                <a:cs typeface="+mj-cs"/>
              </a:defRPr>
            </a:lvl1pPr>
            <a:lvl2pPr algn="l" rtl="0" eaLnBrk="0" fontAlgn="base" hangingPunct="0">
              <a:lnSpc>
                <a:spcPct val="90000"/>
              </a:lnSpc>
              <a:spcBef>
                <a:spcPct val="0"/>
              </a:spcBef>
              <a:spcAft>
                <a:spcPct val="0"/>
              </a:spcAft>
              <a:defRPr sz="2400" b="1">
                <a:solidFill>
                  <a:srgbClr val="00608B"/>
                </a:solidFill>
                <a:latin typeface="Arial" charset="0"/>
              </a:defRPr>
            </a:lvl2pPr>
            <a:lvl3pPr algn="l" rtl="0" eaLnBrk="0" fontAlgn="base" hangingPunct="0">
              <a:lnSpc>
                <a:spcPct val="90000"/>
              </a:lnSpc>
              <a:spcBef>
                <a:spcPct val="0"/>
              </a:spcBef>
              <a:spcAft>
                <a:spcPct val="0"/>
              </a:spcAft>
              <a:defRPr sz="2400" b="1">
                <a:solidFill>
                  <a:srgbClr val="00608B"/>
                </a:solidFill>
                <a:latin typeface="Arial" charset="0"/>
              </a:defRPr>
            </a:lvl3pPr>
            <a:lvl4pPr algn="l" rtl="0" eaLnBrk="0" fontAlgn="base" hangingPunct="0">
              <a:lnSpc>
                <a:spcPct val="90000"/>
              </a:lnSpc>
              <a:spcBef>
                <a:spcPct val="0"/>
              </a:spcBef>
              <a:spcAft>
                <a:spcPct val="0"/>
              </a:spcAft>
              <a:defRPr sz="2400" b="1">
                <a:solidFill>
                  <a:srgbClr val="00608B"/>
                </a:solidFill>
                <a:latin typeface="Arial" charset="0"/>
              </a:defRPr>
            </a:lvl4pPr>
            <a:lvl5pPr algn="l" rtl="0" eaLnBrk="0" fontAlgn="base" hangingPunct="0">
              <a:lnSpc>
                <a:spcPct val="90000"/>
              </a:lnSpc>
              <a:spcBef>
                <a:spcPct val="0"/>
              </a:spcBef>
              <a:spcAft>
                <a:spcPct val="0"/>
              </a:spcAft>
              <a:defRPr sz="2400" b="1">
                <a:solidFill>
                  <a:srgbClr val="00608B"/>
                </a:solidFill>
                <a:latin typeface="Arial" charset="0"/>
              </a:defRPr>
            </a:lvl5pPr>
            <a:lvl6pPr marL="457200" algn="l" rtl="0" fontAlgn="base">
              <a:lnSpc>
                <a:spcPct val="90000"/>
              </a:lnSpc>
              <a:spcBef>
                <a:spcPct val="0"/>
              </a:spcBef>
              <a:spcAft>
                <a:spcPct val="0"/>
              </a:spcAft>
              <a:defRPr sz="2400" b="1">
                <a:solidFill>
                  <a:srgbClr val="007DD2"/>
                </a:solidFill>
                <a:latin typeface="Arial" charset="0"/>
              </a:defRPr>
            </a:lvl6pPr>
            <a:lvl7pPr marL="914400" algn="l" rtl="0" fontAlgn="base">
              <a:lnSpc>
                <a:spcPct val="90000"/>
              </a:lnSpc>
              <a:spcBef>
                <a:spcPct val="0"/>
              </a:spcBef>
              <a:spcAft>
                <a:spcPct val="0"/>
              </a:spcAft>
              <a:defRPr sz="2400" b="1">
                <a:solidFill>
                  <a:srgbClr val="007DD2"/>
                </a:solidFill>
                <a:latin typeface="Arial" charset="0"/>
              </a:defRPr>
            </a:lvl7pPr>
            <a:lvl8pPr marL="1371600" algn="l" rtl="0" fontAlgn="base">
              <a:lnSpc>
                <a:spcPct val="90000"/>
              </a:lnSpc>
              <a:spcBef>
                <a:spcPct val="0"/>
              </a:spcBef>
              <a:spcAft>
                <a:spcPct val="0"/>
              </a:spcAft>
              <a:defRPr sz="2400" b="1">
                <a:solidFill>
                  <a:srgbClr val="007DD2"/>
                </a:solidFill>
                <a:latin typeface="Arial" charset="0"/>
              </a:defRPr>
            </a:lvl8pPr>
            <a:lvl9pPr marL="1828800" algn="l" rtl="0" fontAlgn="base">
              <a:lnSpc>
                <a:spcPct val="90000"/>
              </a:lnSpc>
              <a:spcBef>
                <a:spcPct val="0"/>
              </a:spcBef>
              <a:spcAft>
                <a:spcPct val="0"/>
              </a:spcAft>
              <a:defRPr sz="2400" b="1">
                <a:solidFill>
                  <a:srgbClr val="007DD2"/>
                </a:solidFill>
                <a:latin typeface="Arial" charset="0"/>
              </a:defRPr>
            </a:lvl9pPr>
          </a:lstStyle>
          <a:p>
            <a:pPr eaLnBrk="1" hangingPunct="1">
              <a:lnSpc>
                <a:spcPct val="100000"/>
              </a:lnSpc>
              <a:defRPr/>
            </a:pPr>
            <a:r>
              <a:rPr lang="en-US" dirty="0" smtClean="0">
                <a:solidFill>
                  <a:srgbClr val="C00000"/>
                </a:solidFill>
                <a:effectLst>
                  <a:outerShdw blurRad="38100" dist="38100" dir="2700000" algn="tl">
                    <a:srgbClr val="C0C0C0"/>
                  </a:outerShdw>
                </a:effectLst>
              </a:rPr>
              <a:t>OPEX, CAPEX, TCO</a:t>
            </a:r>
            <a:r>
              <a:rPr lang="ru-RU" dirty="0" smtClean="0">
                <a:solidFill>
                  <a:srgbClr val="C00000"/>
                </a:solidFill>
                <a:effectLst>
                  <a:outerShdw blurRad="38100" dist="38100" dir="2700000" algn="tl">
                    <a:srgbClr val="C0C0C0"/>
                  </a:outerShdw>
                </a:effectLst>
              </a:rPr>
              <a:t>.</a:t>
            </a:r>
            <a:r>
              <a:rPr lang="ru-RU" sz="2800" dirty="0" smtClean="0">
                <a:solidFill>
                  <a:srgbClr val="C00000"/>
                </a:solidFill>
                <a:effectLst>
                  <a:outerShdw blurRad="38100" dist="38100" dir="2700000" algn="tl">
                    <a:srgbClr val="C0C0C0"/>
                  </a:outerShdw>
                </a:effectLst>
              </a:rPr>
              <a:t/>
            </a:r>
            <a:br>
              <a:rPr lang="ru-RU" sz="2800" dirty="0" smtClean="0">
                <a:solidFill>
                  <a:srgbClr val="C00000"/>
                </a:solidFill>
                <a:effectLst>
                  <a:outerShdw blurRad="38100" dist="38100" dir="2700000" algn="tl">
                    <a:srgbClr val="C0C0C0"/>
                  </a:outerShdw>
                </a:effectLst>
              </a:rPr>
            </a:br>
            <a:r>
              <a:rPr lang="ru-RU" sz="2800" cap="all" dirty="0" smtClean="0">
                <a:solidFill>
                  <a:srgbClr val="C00000"/>
                </a:solidFill>
              </a:rPr>
              <a:t/>
            </a:r>
            <a:br>
              <a:rPr lang="ru-RU" sz="2800" cap="all" dirty="0" smtClean="0">
                <a:solidFill>
                  <a:srgbClr val="C00000"/>
                </a:solidFill>
              </a:rPr>
            </a:br>
            <a:endParaRPr lang="ru-RU" sz="2800" dirty="0">
              <a:solidFill>
                <a:srgbClr val="C00000"/>
              </a:solidFill>
              <a:effectLst>
                <a:outerShdw blurRad="38100" dist="38100" dir="2700000" algn="tl">
                  <a:srgbClr val="C0C0C0"/>
                </a:outerShdw>
              </a:effectLst>
              <a:ea typeface="+mn-ea"/>
              <a:cs typeface="Arial" charset="0"/>
            </a:endParaRPr>
          </a:p>
        </p:txBody>
      </p:sp>
    </p:spTree>
    <p:extLst>
      <p:ext uri="{BB962C8B-B14F-4D97-AF65-F5344CB8AC3E}">
        <p14:creationId xmlns:p14="http://schemas.microsoft.com/office/powerpoint/2010/main" xmlns="" val="24885621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2400" b="1" dirty="0">
                <a:solidFill>
                  <a:srgbClr val="C00000"/>
                </a:solidFill>
                <a:effectLst>
                  <a:outerShdw blurRad="38100" dist="38100" dir="2700000" algn="tl">
                    <a:srgbClr val="000000">
                      <a:alpha val="43137"/>
                    </a:srgbClr>
                  </a:outerShdw>
                </a:effectLst>
              </a:rPr>
              <a:t>Таблица - Расчет капитальных и операционных </a:t>
            </a:r>
            <a:r>
              <a:rPr lang="ru-RU" sz="2400" b="1" dirty="0" smtClean="0">
                <a:solidFill>
                  <a:srgbClr val="C00000"/>
                </a:solidFill>
                <a:effectLst>
                  <a:outerShdw blurRad="38100" dist="38100" dir="2700000" algn="tl">
                    <a:srgbClr val="000000">
                      <a:alpha val="43137"/>
                    </a:srgbClr>
                  </a:outerShdw>
                </a:effectLst>
              </a:rPr>
              <a:t>расходов ЦОД</a:t>
            </a:r>
            <a:endParaRPr lang="ru-RU" sz="2400" b="1" dirty="0">
              <a:solidFill>
                <a:srgbClr val="C00000"/>
              </a:solidFill>
              <a:effectLst>
                <a:outerShdw blurRad="38100" dist="38100" dir="2700000" algn="tl">
                  <a:srgbClr val="000000">
                    <a:alpha val="43137"/>
                  </a:srgbClr>
                </a:outerShdw>
              </a:effectLst>
            </a:endParaRPr>
          </a:p>
        </p:txBody>
      </p:sp>
      <p:graphicFrame>
        <p:nvGraphicFramePr>
          <p:cNvPr id="4" name="Объект 3"/>
          <p:cNvGraphicFramePr>
            <a:graphicFrameLocks noGrp="1"/>
          </p:cNvGraphicFramePr>
          <p:nvPr>
            <p:ph idx="1"/>
            <p:extLst>
              <p:ext uri="{D42A27DB-BD31-4B8C-83A1-F6EECF244321}">
                <p14:modId xmlns:p14="http://schemas.microsoft.com/office/powerpoint/2010/main" xmlns="" val="2390725627"/>
              </p:ext>
            </p:extLst>
          </p:nvPr>
        </p:nvGraphicFramePr>
        <p:xfrm>
          <a:off x="2783486" y="1784255"/>
          <a:ext cx="6625028" cy="4430481"/>
        </p:xfrm>
        <a:graphic>
          <a:graphicData uri="http://schemas.openxmlformats.org/drawingml/2006/table">
            <a:tbl>
              <a:tblPr>
                <a:tableStyleId>{5C22544A-7EE6-4342-B048-85BDC9FD1C3A}</a:tableStyleId>
              </a:tblPr>
              <a:tblGrid>
                <a:gridCol w="1938400"/>
                <a:gridCol w="2343314"/>
                <a:gridCol w="2343314"/>
              </a:tblGrid>
              <a:tr h="189189">
                <a:tc rowSpan="2">
                  <a:txBody>
                    <a:bodyPr/>
                    <a:lstStyle/>
                    <a:p>
                      <a:pPr algn="just">
                        <a:lnSpc>
                          <a:spcPct val="115000"/>
                        </a:lnSpc>
                        <a:spcAft>
                          <a:spcPts val="0"/>
                        </a:spcAft>
                      </a:pPr>
                      <a:r>
                        <a:rPr lang="ru-RU" sz="1100" dirty="0">
                          <a:effectLst/>
                        </a:rPr>
                        <a:t> </a:t>
                      </a:r>
                      <a:endParaRPr lang="ru-RU" sz="800" dirty="0">
                        <a:effectLst/>
                        <a:latin typeface="Calibri"/>
                        <a:ea typeface="Calibri"/>
                        <a:cs typeface="Calibri"/>
                      </a:endParaRPr>
                    </a:p>
                  </a:txBody>
                  <a:tcPr marL="55327" marR="52879" marT="0" marB="0"/>
                </a:tc>
                <a:tc gridSpan="2">
                  <a:txBody>
                    <a:bodyPr/>
                    <a:lstStyle/>
                    <a:p>
                      <a:pPr algn="ctr">
                        <a:lnSpc>
                          <a:spcPct val="115000"/>
                        </a:lnSpc>
                        <a:spcAft>
                          <a:spcPts val="0"/>
                        </a:spcAft>
                      </a:pPr>
                      <a:endParaRPr lang="ru-RU" sz="800" dirty="0">
                        <a:effectLst/>
                        <a:latin typeface="Calibri"/>
                        <a:ea typeface="Calibri"/>
                        <a:cs typeface="Calibri"/>
                      </a:endParaRPr>
                    </a:p>
                  </a:txBody>
                  <a:tcPr marL="55327" marR="52879" marT="0" marB="0"/>
                </a:tc>
                <a:tc hMerge="1">
                  <a:txBody>
                    <a:bodyPr/>
                    <a:lstStyle/>
                    <a:p>
                      <a:endParaRPr lang="ru-RU"/>
                    </a:p>
                  </a:txBody>
                  <a:tcPr/>
                </a:tc>
              </a:tr>
              <a:tr h="189189">
                <a:tc vMerge="1">
                  <a:txBody>
                    <a:bodyPr/>
                    <a:lstStyle/>
                    <a:p>
                      <a:endParaRPr lang="ru-RU"/>
                    </a:p>
                  </a:txBody>
                  <a:tcPr/>
                </a:tc>
                <a:tc>
                  <a:txBody>
                    <a:bodyPr/>
                    <a:lstStyle/>
                    <a:p>
                      <a:pPr algn="ctr">
                        <a:lnSpc>
                          <a:spcPct val="115000"/>
                        </a:lnSpc>
                        <a:spcAft>
                          <a:spcPts val="0"/>
                        </a:spcAft>
                      </a:pPr>
                      <a:r>
                        <a:rPr lang="ru-RU" sz="1100" dirty="0">
                          <a:effectLst/>
                        </a:rPr>
                        <a:t>Количество, </a:t>
                      </a:r>
                      <a:endParaRPr lang="ru-RU" sz="800" dirty="0">
                        <a:effectLst/>
                        <a:latin typeface="Calibri"/>
                        <a:ea typeface="Calibri"/>
                        <a:cs typeface="Calibri"/>
                      </a:endParaRPr>
                    </a:p>
                  </a:txBody>
                  <a:tcPr marL="55327" marR="52879" marT="0" marB="0"/>
                </a:tc>
                <a:tc>
                  <a:txBody>
                    <a:bodyPr/>
                    <a:lstStyle/>
                    <a:p>
                      <a:pPr algn="ctr">
                        <a:lnSpc>
                          <a:spcPct val="115000"/>
                        </a:lnSpc>
                        <a:spcAft>
                          <a:spcPts val="0"/>
                        </a:spcAft>
                      </a:pPr>
                      <a:r>
                        <a:rPr lang="ru-RU" sz="1100">
                          <a:effectLst/>
                        </a:rPr>
                        <a:t>Цена, тыс. $</a:t>
                      </a:r>
                      <a:endParaRPr lang="ru-RU" sz="800">
                        <a:effectLst/>
                        <a:latin typeface="Calibri"/>
                        <a:ea typeface="Calibri"/>
                        <a:cs typeface="Calibri"/>
                      </a:endParaRPr>
                    </a:p>
                  </a:txBody>
                  <a:tcPr marL="55327" marR="52879" marT="0" marB="0"/>
                </a:tc>
              </a:tr>
              <a:tr h="189189">
                <a:tc gridSpan="3">
                  <a:txBody>
                    <a:bodyPr/>
                    <a:lstStyle/>
                    <a:p>
                      <a:pPr algn="l">
                        <a:lnSpc>
                          <a:spcPct val="115000"/>
                        </a:lnSpc>
                        <a:spcAft>
                          <a:spcPts val="0"/>
                        </a:spcAft>
                      </a:pPr>
                      <a:r>
                        <a:rPr lang="ru-RU" sz="1100" dirty="0">
                          <a:solidFill>
                            <a:srgbClr val="C00000"/>
                          </a:solidFill>
                          <a:effectLst/>
                        </a:rPr>
                        <a:t>Капитальные вложения</a:t>
                      </a:r>
                      <a:endParaRPr lang="ru-RU" sz="800" dirty="0">
                        <a:solidFill>
                          <a:srgbClr val="C00000"/>
                        </a:solidFill>
                        <a:effectLst/>
                        <a:latin typeface="Calibri"/>
                        <a:ea typeface="Calibri"/>
                        <a:cs typeface="Calibri"/>
                      </a:endParaRPr>
                    </a:p>
                  </a:txBody>
                  <a:tcPr marL="55327" marR="52879" marT="0" marB="0"/>
                </a:tc>
                <a:tc hMerge="1">
                  <a:txBody>
                    <a:bodyPr/>
                    <a:lstStyle/>
                    <a:p>
                      <a:endParaRPr lang="ru-RU"/>
                    </a:p>
                  </a:txBody>
                  <a:tcPr/>
                </a:tc>
                <a:tc hMerge="1">
                  <a:txBody>
                    <a:bodyPr/>
                    <a:lstStyle/>
                    <a:p>
                      <a:endParaRPr lang="ru-RU"/>
                    </a:p>
                  </a:txBody>
                  <a:tcPr/>
                </a:tc>
              </a:tr>
              <a:tr h="189189">
                <a:tc>
                  <a:txBody>
                    <a:bodyPr/>
                    <a:lstStyle/>
                    <a:p>
                      <a:pPr algn="just">
                        <a:lnSpc>
                          <a:spcPct val="115000"/>
                        </a:lnSpc>
                        <a:spcAft>
                          <a:spcPts val="0"/>
                        </a:spcAft>
                      </a:pPr>
                      <a:r>
                        <a:rPr lang="ru-RU" sz="1100">
                          <a:effectLst/>
                        </a:rPr>
                        <a:t>Стойки</a:t>
                      </a:r>
                      <a:endParaRPr lang="ru-RU" sz="800">
                        <a:effectLst/>
                        <a:latin typeface="Calibri"/>
                        <a:ea typeface="Calibri"/>
                        <a:cs typeface="Calibri"/>
                      </a:endParaRPr>
                    </a:p>
                  </a:txBody>
                  <a:tcPr marL="55327" marR="52879" marT="0" marB="0"/>
                </a:tc>
                <a:tc>
                  <a:txBody>
                    <a:bodyPr/>
                    <a:lstStyle/>
                    <a:p>
                      <a:pPr algn="ctr">
                        <a:lnSpc>
                          <a:spcPct val="115000"/>
                        </a:lnSpc>
                        <a:spcAft>
                          <a:spcPts val="0"/>
                        </a:spcAft>
                      </a:pPr>
                      <a:r>
                        <a:rPr lang="ru-RU" sz="1100" dirty="0">
                          <a:effectLst/>
                        </a:rPr>
                        <a:t>2000</a:t>
                      </a:r>
                      <a:endParaRPr lang="ru-RU" sz="800" dirty="0">
                        <a:effectLst/>
                        <a:latin typeface="Calibri"/>
                        <a:ea typeface="Calibri"/>
                        <a:cs typeface="Calibri"/>
                      </a:endParaRPr>
                    </a:p>
                  </a:txBody>
                  <a:tcPr marL="55327" marR="52879" marT="0" marB="0"/>
                </a:tc>
                <a:tc>
                  <a:txBody>
                    <a:bodyPr/>
                    <a:lstStyle/>
                    <a:p>
                      <a:pPr algn="ctr">
                        <a:lnSpc>
                          <a:spcPct val="115000"/>
                        </a:lnSpc>
                        <a:spcAft>
                          <a:spcPts val="0"/>
                        </a:spcAft>
                      </a:pPr>
                      <a:r>
                        <a:rPr lang="ru-RU" sz="1100">
                          <a:effectLst/>
                        </a:rPr>
                        <a:t>1600</a:t>
                      </a:r>
                      <a:endParaRPr lang="ru-RU" sz="800">
                        <a:effectLst/>
                        <a:latin typeface="Calibri"/>
                        <a:ea typeface="Calibri"/>
                        <a:cs typeface="Calibri"/>
                      </a:endParaRPr>
                    </a:p>
                  </a:txBody>
                  <a:tcPr marL="55327" marR="52879" marT="0" marB="0"/>
                </a:tc>
              </a:tr>
              <a:tr h="189189">
                <a:tc>
                  <a:txBody>
                    <a:bodyPr/>
                    <a:lstStyle/>
                    <a:p>
                      <a:pPr algn="just">
                        <a:lnSpc>
                          <a:spcPct val="115000"/>
                        </a:lnSpc>
                        <a:spcAft>
                          <a:spcPts val="0"/>
                        </a:spcAft>
                      </a:pPr>
                      <a:r>
                        <a:rPr lang="ru-RU" sz="1100">
                          <a:effectLst/>
                        </a:rPr>
                        <a:t>Кронштейны</a:t>
                      </a:r>
                      <a:endParaRPr lang="ru-RU" sz="800">
                        <a:effectLst/>
                        <a:latin typeface="Calibri"/>
                        <a:ea typeface="Calibri"/>
                        <a:cs typeface="Calibri"/>
                      </a:endParaRPr>
                    </a:p>
                  </a:txBody>
                  <a:tcPr marL="55327" marR="52879" marT="0" marB="0"/>
                </a:tc>
                <a:tc>
                  <a:txBody>
                    <a:bodyPr/>
                    <a:lstStyle/>
                    <a:p>
                      <a:pPr algn="ctr">
                        <a:lnSpc>
                          <a:spcPct val="115000"/>
                        </a:lnSpc>
                        <a:spcAft>
                          <a:spcPts val="0"/>
                        </a:spcAft>
                      </a:pPr>
                      <a:r>
                        <a:rPr lang="ru-RU" sz="1100" dirty="0">
                          <a:effectLst/>
                        </a:rPr>
                        <a:t>140</a:t>
                      </a:r>
                      <a:endParaRPr lang="ru-RU" sz="800" dirty="0">
                        <a:effectLst/>
                        <a:latin typeface="Calibri"/>
                        <a:ea typeface="Calibri"/>
                        <a:cs typeface="Calibri"/>
                      </a:endParaRPr>
                    </a:p>
                  </a:txBody>
                  <a:tcPr marL="55327" marR="52879" marT="0" marB="0"/>
                </a:tc>
                <a:tc>
                  <a:txBody>
                    <a:bodyPr/>
                    <a:lstStyle/>
                    <a:p>
                      <a:pPr algn="ctr">
                        <a:lnSpc>
                          <a:spcPct val="115000"/>
                        </a:lnSpc>
                        <a:spcAft>
                          <a:spcPts val="0"/>
                        </a:spcAft>
                      </a:pPr>
                      <a:r>
                        <a:rPr lang="ru-RU" sz="1100">
                          <a:effectLst/>
                        </a:rPr>
                        <a:t>3500</a:t>
                      </a:r>
                      <a:endParaRPr lang="ru-RU" sz="800">
                        <a:effectLst/>
                        <a:latin typeface="Calibri"/>
                        <a:ea typeface="Calibri"/>
                        <a:cs typeface="Calibri"/>
                      </a:endParaRPr>
                    </a:p>
                  </a:txBody>
                  <a:tcPr marL="55327" marR="52879" marT="0" marB="0"/>
                </a:tc>
              </a:tr>
              <a:tr h="189189">
                <a:tc>
                  <a:txBody>
                    <a:bodyPr/>
                    <a:lstStyle/>
                    <a:p>
                      <a:pPr algn="just">
                        <a:lnSpc>
                          <a:spcPct val="115000"/>
                        </a:lnSpc>
                        <a:spcAft>
                          <a:spcPts val="0"/>
                        </a:spcAft>
                      </a:pPr>
                      <a:r>
                        <a:rPr lang="ru-RU" sz="1100">
                          <a:effectLst/>
                        </a:rPr>
                        <a:t>Фальшпол</a:t>
                      </a:r>
                      <a:endParaRPr lang="ru-RU" sz="800">
                        <a:effectLst/>
                        <a:latin typeface="Calibri"/>
                        <a:ea typeface="Calibri"/>
                        <a:cs typeface="Calibri"/>
                      </a:endParaRPr>
                    </a:p>
                  </a:txBody>
                  <a:tcPr marL="55327" marR="52879" marT="0" marB="0"/>
                </a:tc>
                <a:tc>
                  <a:txBody>
                    <a:bodyPr/>
                    <a:lstStyle/>
                    <a:p>
                      <a:pPr algn="ctr">
                        <a:lnSpc>
                          <a:spcPct val="115000"/>
                        </a:lnSpc>
                        <a:spcAft>
                          <a:spcPts val="0"/>
                        </a:spcAft>
                      </a:pPr>
                      <a:r>
                        <a:rPr lang="ru-RU" sz="1100" dirty="0">
                          <a:effectLst/>
                        </a:rPr>
                        <a:t>4600 </a:t>
                      </a:r>
                      <a:r>
                        <a:rPr lang="ru-RU" sz="1100" dirty="0" err="1">
                          <a:effectLst/>
                        </a:rPr>
                        <a:t>кв.м</a:t>
                      </a:r>
                      <a:endParaRPr lang="ru-RU" sz="800" dirty="0">
                        <a:effectLst/>
                        <a:latin typeface="Calibri"/>
                        <a:ea typeface="Calibri"/>
                        <a:cs typeface="Calibri"/>
                      </a:endParaRPr>
                    </a:p>
                  </a:txBody>
                  <a:tcPr marL="55327" marR="52879" marT="0" marB="0"/>
                </a:tc>
                <a:tc>
                  <a:txBody>
                    <a:bodyPr/>
                    <a:lstStyle/>
                    <a:p>
                      <a:pPr algn="ctr">
                        <a:lnSpc>
                          <a:spcPct val="115000"/>
                        </a:lnSpc>
                        <a:spcAft>
                          <a:spcPts val="0"/>
                        </a:spcAft>
                      </a:pPr>
                      <a:r>
                        <a:rPr lang="ru-RU" sz="1100">
                          <a:effectLst/>
                        </a:rPr>
                        <a:t>552</a:t>
                      </a:r>
                      <a:endParaRPr lang="ru-RU" sz="800">
                        <a:effectLst/>
                        <a:latin typeface="Calibri"/>
                        <a:ea typeface="Calibri"/>
                        <a:cs typeface="Calibri"/>
                      </a:endParaRPr>
                    </a:p>
                  </a:txBody>
                  <a:tcPr marL="55327" marR="52879" marT="0" marB="0"/>
                </a:tc>
              </a:tr>
              <a:tr h="189189">
                <a:tc>
                  <a:txBody>
                    <a:bodyPr/>
                    <a:lstStyle/>
                    <a:p>
                      <a:pPr algn="just">
                        <a:lnSpc>
                          <a:spcPct val="115000"/>
                        </a:lnSpc>
                        <a:spcAft>
                          <a:spcPts val="0"/>
                        </a:spcAft>
                      </a:pPr>
                      <a:r>
                        <a:rPr lang="ru-RU" sz="1100">
                          <a:effectLst/>
                        </a:rPr>
                        <a:t>Газ</a:t>
                      </a:r>
                      <a:endParaRPr lang="ru-RU" sz="800">
                        <a:effectLst/>
                        <a:latin typeface="Calibri"/>
                        <a:ea typeface="Calibri"/>
                        <a:cs typeface="Calibri"/>
                      </a:endParaRPr>
                    </a:p>
                  </a:txBody>
                  <a:tcPr marL="55327" marR="52879" marT="0" marB="0"/>
                </a:tc>
                <a:tc>
                  <a:txBody>
                    <a:bodyPr/>
                    <a:lstStyle/>
                    <a:p>
                      <a:pPr algn="ctr">
                        <a:lnSpc>
                          <a:spcPct val="115000"/>
                        </a:lnSpc>
                        <a:spcAft>
                          <a:spcPts val="0"/>
                        </a:spcAft>
                      </a:pPr>
                      <a:r>
                        <a:rPr lang="ru-RU" sz="1100" dirty="0">
                          <a:effectLst/>
                        </a:rPr>
                        <a:t>1600 </a:t>
                      </a:r>
                      <a:r>
                        <a:rPr lang="ru-RU" sz="1100" dirty="0" err="1">
                          <a:effectLst/>
                        </a:rPr>
                        <a:t>куб.м</a:t>
                      </a:r>
                      <a:endParaRPr lang="ru-RU" sz="800" dirty="0">
                        <a:effectLst/>
                        <a:latin typeface="Calibri"/>
                        <a:ea typeface="Calibri"/>
                        <a:cs typeface="Calibri"/>
                      </a:endParaRPr>
                    </a:p>
                  </a:txBody>
                  <a:tcPr marL="55327" marR="52879" marT="0" marB="0"/>
                </a:tc>
                <a:tc>
                  <a:txBody>
                    <a:bodyPr/>
                    <a:lstStyle/>
                    <a:p>
                      <a:pPr algn="ctr">
                        <a:lnSpc>
                          <a:spcPct val="115000"/>
                        </a:lnSpc>
                        <a:spcAft>
                          <a:spcPts val="0"/>
                        </a:spcAft>
                      </a:pPr>
                      <a:r>
                        <a:rPr lang="ru-RU" sz="1100">
                          <a:effectLst/>
                        </a:rPr>
                        <a:t>1920</a:t>
                      </a:r>
                      <a:endParaRPr lang="ru-RU" sz="800">
                        <a:effectLst/>
                        <a:latin typeface="Calibri"/>
                        <a:ea typeface="Calibri"/>
                        <a:cs typeface="Calibri"/>
                      </a:endParaRPr>
                    </a:p>
                  </a:txBody>
                  <a:tcPr marL="55327" marR="52879" marT="0" marB="0"/>
                </a:tc>
              </a:tr>
              <a:tr h="189189">
                <a:tc>
                  <a:txBody>
                    <a:bodyPr/>
                    <a:lstStyle/>
                    <a:p>
                      <a:pPr algn="just">
                        <a:lnSpc>
                          <a:spcPct val="115000"/>
                        </a:lnSpc>
                        <a:spcAft>
                          <a:spcPts val="0"/>
                        </a:spcAft>
                      </a:pPr>
                      <a:r>
                        <a:rPr lang="ru-RU" sz="1100">
                          <a:effectLst/>
                        </a:rPr>
                        <a:t>Остальные системы</a:t>
                      </a:r>
                      <a:endParaRPr lang="ru-RU" sz="800">
                        <a:effectLst/>
                        <a:latin typeface="Calibri"/>
                        <a:ea typeface="Calibri"/>
                        <a:cs typeface="Calibri"/>
                      </a:endParaRPr>
                    </a:p>
                  </a:txBody>
                  <a:tcPr marL="55327" marR="52879" marT="0" marB="0"/>
                </a:tc>
                <a:tc>
                  <a:txBody>
                    <a:bodyPr/>
                    <a:lstStyle/>
                    <a:p>
                      <a:pPr algn="ctr">
                        <a:lnSpc>
                          <a:spcPct val="115000"/>
                        </a:lnSpc>
                        <a:spcAft>
                          <a:spcPts val="0"/>
                        </a:spcAft>
                      </a:pPr>
                      <a:r>
                        <a:rPr lang="ru-RU" sz="1100" dirty="0">
                          <a:effectLst/>
                        </a:rPr>
                        <a:t> </a:t>
                      </a:r>
                      <a:endParaRPr lang="ru-RU" sz="800" dirty="0">
                        <a:effectLst/>
                        <a:latin typeface="Calibri"/>
                        <a:ea typeface="Calibri"/>
                        <a:cs typeface="Calibri"/>
                      </a:endParaRPr>
                    </a:p>
                  </a:txBody>
                  <a:tcPr marL="55327" marR="52879" marT="0" marB="0"/>
                </a:tc>
                <a:tc>
                  <a:txBody>
                    <a:bodyPr/>
                    <a:lstStyle/>
                    <a:p>
                      <a:pPr algn="ctr">
                        <a:lnSpc>
                          <a:spcPct val="115000"/>
                        </a:lnSpc>
                        <a:spcAft>
                          <a:spcPts val="0"/>
                        </a:spcAft>
                      </a:pPr>
                      <a:r>
                        <a:rPr lang="ru-RU" sz="1100">
                          <a:effectLst/>
                        </a:rPr>
                        <a:t>32500</a:t>
                      </a:r>
                      <a:endParaRPr lang="ru-RU" sz="800">
                        <a:effectLst/>
                        <a:latin typeface="Calibri"/>
                        <a:ea typeface="Calibri"/>
                        <a:cs typeface="Calibri"/>
                      </a:endParaRPr>
                    </a:p>
                  </a:txBody>
                  <a:tcPr marL="55327" marR="52879" marT="0" marB="0"/>
                </a:tc>
              </a:tr>
              <a:tr h="189189">
                <a:tc>
                  <a:txBody>
                    <a:bodyPr/>
                    <a:lstStyle/>
                    <a:p>
                      <a:pPr algn="just">
                        <a:lnSpc>
                          <a:spcPct val="115000"/>
                        </a:lnSpc>
                        <a:spcAft>
                          <a:spcPts val="0"/>
                        </a:spcAft>
                      </a:pPr>
                      <a:r>
                        <a:rPr lang="ru-RU" sz="1100">
                          <a:effectLst/>
                        </a:rPr>
                        <a:t>Итого</a:t>
                      </a:r>
                      <a:endParaRPr lang="ru-RU" sz="800">
                        <a:effectLst/>
                        <a:latin typeface="Calibri"/>
                        <a:ea typeface="Calibri"/>
                        <a:cs typeface="Calibri"/>
                      </a:endParaRPr>
                    </a:p>
                  </a:txBody>
                  <a:tcPr marL="55327" marR="52879" marT="0" marB="0"/>
                </a:tc>
                <a:tc>
                  <a:txBody>
                    <a:bodyPr/>
                    <a:lstStyle/>
                    <a:p>
                      <a:pPr algn="ctr">
                        <a:lnSpc>
                          <a:spcPct val="115000"/>
                        </a:lnSpc>
                        <a:spcAft>
                          <a:spcPts val="0"/>
                        </a:spcAft>
                      </a:pPr>
                      <a:r>
                        <a:rPr lang="ru-RU" sz="1100" dirty="0">
                          <a:effectLst/>
                        </a:rPr>
                        <a:t> </a:t>
                      </a:r>
                      <a:endParaRPr lang="ru-RU" sz="800" dirty="0">
                        <a:effectLst/>
                        <a:latin typeface="Calibri"/>
                        <a:ea typeface="Calibri"/>
                        <a:cs typeface="Calibri"/>
                      </a:endParaRPr>
                    </a:p>
                  </a:txBody>
                  <a:tcPr marL="55327" marR="52879" marT="0" marB="0"/>
                </a:tc>
                <a:tc>
                  <a:txBody>
                    <a:bodyPr/>
                    <a:lstStyle/>
                    <a:p>
                      <a:pPr algn="ctr">
                        <a:lnSpc>
                          <a:spcPct val="115000"/>
                        </a:lnSpc>
                        <a:spcAft>
                          <a:spcPts val="0"/>
                        </a:spcAft>
                      </a:pPr>
                      <a:r>
                        <a:rPr lang="ru-RU" sz="1100" dirty="0">
                          <a:effectLst/>
                        </a:rPr>
                        <a:t>40072</a:t>
                      </a:r>
                      <a:endParaRPr lang="ru-RU" sz="800" dirty="0">
                        <a:effectLst/>
                        <a:latin typeface="Calibri"/>
                        <a:ea typeface="Calibri"/>
                        <a:cs typeface="Calibri"/>
                      </a:endParaRPr>
                    </a:p>
                  </a:txBody>
                  <a:tcPr marL="55327" marR="52879" marT="0" marB="0"/>
                </a:tc>
              </a:tr>
              <a:tr h="189189">
                <a:tc>
                  <a:txBody>
                    <a:bodyPr/>
                    <a:lstStyle/>
                    <a:p>
                      <a:pPr algn="just">
                        <a:lnSpc>
                          <a:spcPct val="115000"/>
                        </a:lnSpc>
                        <a:spcAft>
                          <a:spcPts val="0"/>
                        </a:spcAft>
                      </a:pPr>
                      <a:r>
                        <a:rPr lang="ru-RU" sz="1100">
                          <a:effectLst/>
                        </a:rPr>
                        <a:t>На одну стойку</a:t>
                      </a:r>
                      <a:endParaRPr lang="ru-RU" sz="800">
                        <a:effectLst/>
                        <a:latin typeface="Calibri"/>
                        <a:ea typeface="Calibri"/>
                        <a:cs typeface="Calibri"/>
                      </a:endParaRPr>
                    </a:p>
                  </a:txBody>
                  <a:tcPr marL="55327" marR="52879" marT="0" marB="0"/>
                </a:tc>
                <a:tc>
                  <a:txBody>
                    <a:bodyPr/>
                    <a:lstStyle/>
                    <a:p>
                      <a:pPr algn="ctr">
                        <a:lnSpc>
                          <a:spcPct val="115000"/>
                        </a:lnSpc>
                        <a:spcAft>
                          <a:spcPts val="0"/>
                        </a:spcAft>
                      </a:pPr>
                      <a:r>
                        <a:rPr lang="ru-RU" sz="1100" dirty="0">
                          <a:effectLst/>
                        </a:rPr>
                        <a:t> </a:t>
                      </a:r>
                      <a:endParaRPr lang="ru-RU" sz="800" dirty="0">
                        <a:effectLst/>
                        <a:latin typeface="Calibri"/>
                        <a:ea typeface="Calibri"/>
                        <a:cs typeface="Calibri"/>
                      </a:endParaRPr>
                    </a:p>
                  </a:txBody>
                  <a:tcPr marL="55327" marR="52879" marT="0" marB="0"/>
                </a:tc>
                <a:tc>
                  <a:txBody>
                    <a:bodyPr/>
                    <a:lstStyle/>
                    <a:p>
                      <a:pPr algn="ctr">
                        <a:lnSpc>
                          <a:spcPct val="115000"/>
                        </a:lnSpc>
                        <a:spcAft>
                          <a:spcPts val="0"/>
                        </a:spcAft>
                      </a:pPr>
                      <a:r>
                        <a:rPr lang="ru-RU" sz="1100" dirty="0">
                          <a:effectLst/>
                        </a:rPr>
                        <a:t>20,036</a:t>
                      </a:r>
                      <a:endParaRPr lang="ru-RU" sz="800" dirty="0">
                        <a:effectLst/>
                        <a:latin typeface="Calibri"/>
                        <a:ea typeface="Calibri"/>
                        <a:cs typeface="Calibri"/>
                      </a:endParaRPr>
                    </a:p>
                  </a:txBody>
                  <a:tcPr marL="55327" marR="52879" marT="0" marB="0"/>
                </a:tc>
              </a:tr>
              <a:tr h="189189">
                <a:tc gridSpan="3">
                  <a:txBody>
                    <a:bodyPr/>
                    <a:lstStyle/>
                    <a:p>
                      <a:pPr algn="l">
                        <a:lnSpc>
                          <a:spcPct val="115000"/>
                        </a:lnSpc>
                        <a:spcAft>
                          <a:spcPts val="0"/>
                        </a:spcAft>
                      </a:pPr>
                      <a:r>
                        <a:rPr lang="ru-RU" sz="1100" dirty="0">
                          <a:solidFill>
                            <a:srgbClr val="C00000"/>
                          </a:solidFill>
                          <a:effectLst/>
                        </a:rPr>
                        <a:t>Операционные затраты</a:t>
                      </a:r>
                      <a:endParaRPr lang="ru-RU" sz="800" dirty="0">
                        <a:solidFill>
                          <a:srgbClr val="C00000"/>
                        </a:solidFill>
                        <a:effectLst/>
                        <a:latin typeface="Calibri"/>
                        <a:ea typeface="Calibri"/>
                        <a:cs typeface="Calibri"/>
                      </a:endParaRPr>
                    </a:p>
                  </a:txBody>
                  <a:tcPr marL="55327" marR="52879" marT="0" marB="0"/>
                </a:tc>
                <a:tc hMerge="1">
                  <a:txBody>
                    <a:bodyPr/>
                    <a:lstStyle/>
                    <a:p>
                      <a:endParaRPr lang="ru-RU"/>
                    </a:p>
                  </a:txBody>
                  <a:tcPr/>
                </a:tc>
                <a:tc hMerge="1">
                  <a:txBody>
                    <a:bodyPr/>
                    <a:lstStyle/>
                    <a:p>
                      <a:endParaRPr lang="ru-RU"/>
                    </a:p>
                  </a:txBody>
                  <a:tcPr/>
                </a:tc>
              </a:tr>
              <a:tr h="189189">
                <a:tc>
                  <a:txBody>
                    <a:bodyPr/>
                    <a:lstStyle/>
                    <a:p>
                      <a:pPr algn="just">
                        <a:lnSpc>
                          <a:spcPct val="115000"/>
                        </a:lnSpc>
                        <a:spcAft>
                          <a:spcPts val="0"/>
                        </a:spcAft>
                      </a:pPr>
                      <a:r>
                        <a:rPr lang="ru-RU" sz="1100">
                          <a:effectLst/>
                        </a:rPr>
                        <a:t>Электричество</a:t>
                      </a:r>
                      <a:endParaRPr lang="ru-RU" sz="800">
                        <a:effectLst/>
                        <a:latin typeface="Calibri"/>
                        <a:ea typeface="Calibri"/>
                        <a:cs typeface="Calibri"/>
                      </a:endParaRPr>
                    </a:p>
                  </a:txBody>
                  <a:tcPr marL="55327" marR="52879" marT="0" marB="0"/>
                </a:tc>
                <a:tc>
                  <a:txBody>
                    <a:bodyPr/>
                    <a:lstStyle/>
                    <a:p>
                      <a:pPr algn="ctr">
                        <a:lnSpc>
                          <a:spcPct val="115000"/>
                        </a:lnSpc>
                        <a:spcAft>
                          <a:spcPts val="0"/>
                        </a:spcAft>
                      </a:pPr>
                      <a:r>
                        <a:rPr lang="ru-RU" sz="1100" dirty="0">
                          <a:effectLst/>
                        </a:rPr>
                        <a:t> </a:t>
                      </a:r>
                      <a:endParaRPr lang="ru-RU" sz="800" dirty="0">
                        <a:effectLst/>
                        <a:latin typeface="Calibri"/>
                        <a:ea typeface="Calibri"/>
                        <a:cs typeface="Calibri"/>
                      </a:endParaRPr>
                    </a:p>
                  </a:txBody>
                  <a:tcPr marL="55327" marR="52879" marT="0" marB="0"/>
                </a:tc>
                <a:tc>
                  <a:txBody>
                    <a:bodyPr/>
                    <a:lstStyle/>
                    <a:p>
                      <a:pPr algn="ctr">
                        <a:lnSpc>
                          <a:spcPct val="115000"/>
                        </a:lnSpc>
                        <a:spcAft>
                          <a:spcPts val="0"/>
                        </a:spcAft>
                      </a:pPr>
                      <a:r>
                        <a:rPr lang="ru-RU" sz="1100" dirty="0">
                          <a:effectLst/>
                        </a:rPr>
                        <a:t>2900</a:t>
                      </a:r>
                      <a:endParaRPr lang="ru-RU" sz="800" dirty="0">
                        <a:effectLst/>
                        <a:latin typeface="Calibri"/>
                        <a:ea typeface="Calibri"/>
                        <a:cs typeface="Calibri"/>
                      </a:endParaRPr>
                    </a:p>
                  </a:txBody>
                  <a:tcPr marL="55327" marR="52879" marT="0" marB="0"/>
                </a:tc>
              </a:tr>
              <a:tr h="189189">
                <a:tc>
                  <a:txBody>
                    <a:bodyPr/>
                    <a:lstStyle/>
                    <a:p>
                      <a:pPr algn="just">
                        <a:lnSpc>
                          <a:spcPct val="115000"/>
                        </a:lnSpc>
                        <a:spcAft>
                          <a:spcPts val="0"/>
                        </a:spcAft>
                      </a:pPr>
                      <a:r>
                        <a:rPr lang="ru-RU" sz="1100">
                          <a:effectLst/>
                        </a:rPr>
                        <a:t>Аренда</a:t>
                      </a:r>
                      <a:endParaRPr lang="ru-RU" sz="800">
                        <a:effectLst/>
                        <a:latin typeface="Calibri"/>
                        <a:ea typeface="Calibri"/>
                        <a:cs typeface="Calibri"/>
                      </a:endParaRPr>
                    </a:p>
                  </a:txBody>
                  <a:tcPr marL="55327" marR="52879" marT="0" marB="0"/>
                </a:tc>
                <a:tc>
                  <a:txBody>
                    <a:bodyPr/>
                    <a:lstStyle/>
                    <a:p>
                      <a:pPr algn="ctr">
                        <a:lnSpc>
                          <a:spcPct val="115000"/>
                        </a:lnSpc>
                        <a:spcAft>
                          <a:spcPts val="0"/>
                        </a:spcAft>
                      </a:pPr>
                      <a:r>
                        <a:rPr lang="ru-RU" sz="1100">
                          <a:effectLst/>
                        </a:rPr>
                        <a:t> </a:t>
                      </a:r>
                      <a:endParaRPr lang="ru-RU" sz="800">
                        <a:effectLst/>
                        <a:latin typeface="Calibri"/>
                        <a:ea typeface="Calibri"/>
                        <a:cs typeface="Calibri"/>
                      </a:endParaRPr>
                    </a:p>
                  </a:txBody>
                  <a:tcPr marL="55327" marR="52879" marT="0" marB="0"/>
                </a:tc>
                <a:tc>
                  <a:txBody>
                    <a:bodyPr/>
                    <a:lstStyle/>
                    <a:p>
                      <a:pPr algn="ctr">
                        <a:lnSpc>
                          <a:spcPct val="115000"/>
                        </a:lnSpc>
                        <a:spcAft>
                          <a:spcPts val="0"/>
                        </a:spcAft>
                      </a:pPr>
                      <a:r>
                        <a:rPr lang="ru-RU" sz="1100" dirty="0">
                          <a:effectLst/>
                        </a:rPr>
                        <a:t>1380</a:t>
                      </a:r>
                      <a:endParaRPr lang="ru-RU" sz="800" dirty="0">
                        <a:effectLst/>
                        <a:latin typeface="Calibri"/>
                        <a:ea typeface="Calibri"/>
                        <a:cs typeface="Calibri"/>
                      </a:endParaRPr>
                    </a:p>
                  </a:txBody>
                  <a:tcPr marL="55327" marR="52879" marT="0" marB="0"/>
                </a:tc>
              </a:tr>
              <a:tr h="189189">
                <a:tc>
                  <a:txBody>
                    <a:bodyPr/>
                    <a:lstStyle/>
                    <a:p>
                      <a:pPr algn="just">
                        <a:lnSpc>
                          <a:spcPct val="115000"/>
                        </a:lnSpc>
                        <a:spcAft>
                          <a:spcPts val="0"/>
                        </a:spcAft>
                      </a:pPr>
                      <a:r>
                        <a:rPr lang="ru-RU" sz="1100">
                          <a:effectLst/>
                        </a:rPr>
                        <a:t>ФОТ(Прочие)</a:t>
                      </a:r>
                      <a:endParaRPr lang="ru-RU" sz="800">
                        <a:effectLst/>
                        <a:latin typeface="Calibri"/>
                        <a:ea typeface="Calibri"/>
                        <a:cs typeface="Calibri"/>
                      </a:endParaRPr>
                    </a:p>
                  </a:txBody>
                  <a:tcPr marL="55327" marR="52879" marT="0" marB="0"/>
                </a:tc>
                <a:tc>
                  <a:txBody>
                    <a:bodyPr/>
                    <a:lstStyle/>
                    <a:p>
                      <a:pPr algn="ctr">
                        <a:lnSpc>
                          <a:spcPct val="115000"/>
                        </a:lnSpc>
                        <a:spcAft>
                          <a:spcPts val="0"/>
                        </a:spcAft>
                      </a:pPr>
                      <a:r>
                        <a:rPr lang="ru-RU" sz="1100" dirty="0">
                          <a:effectLst/>
                        </a:rPr>
                        <a:t> </a:t>
                      </a:r>
                      <a:endParaRPr lang="ru-RU" sz="800" dirty="0">
                        <a:effectLst/>
                        <a:latin typeface="Calibri"/>
                        <a:ea typeface="Calibri"/>
                        <a:cs typeface="Calibri"/>
                      </a:endParaRPr>
                    </a:p>
                  </a:txBody>
                  <a:tcPr marL="55327" marR="52879" marT="0" marB="0"/>
                </a:tc>
                <a:tc>
                  <a:txBody>
                    <a:bodyPr/>
                    <a:lstStyle/>
                    <a:p>
                      <a:pPr algn="ctr">
                        <a:lnSpc>
                          <a:spcPct val="115000"/>
                        </a:lnSpc>
                        <a:spcAft>
                          <a:spcPts val="0"/>
                        </a:spcAft>
                      </a:pPr>
                      <a:r>
                        <a:rPr lang="ru-RU" sz="1100" dirty="0">
                          <a:effectLst/>
                        </a:rPr>
                        <a:t>2428</a:t>
                      </a:r>
                      <a:endParaRPr lang="ru-RU" sz="800" dirty="0">
                        <a:effectLst/>
                        <a:latin typeface="Calibri"/>
                        <a:ea typeface="Calibri"/>
                        <a:cs typeface="Calibri"/>
                      </a:endParaRPr>
                    </a:p>
                  </a:txBody>
                  <a:tcPr marL="55327" marR="52879" marT="0" marB="0"/>
                </a:tc>
              </a:tr>
              <a:tr h="189189">
                <a:tc>
                  <a:txBody>
                    <a:bodyPr/>
                    <a:lstStyle/>
                    <a:p>
                      <a:pPr algn="just">
                        <a:lnSpc>
                          <a:spcPct val="115000"/>
                        </a:lnSpc>
                        <a:spcAft>
                          <a:spcPts val="0"/>
                        </a:spcAft>
                      </a:pPr>
                      <a:r>
                        <a:rPr lang="ru-RU" sz="1100">
                          <a:effectLst/>
                        </a:rPr>
                        <a:t>Техобслуживание</a:t>
                      </a:r>
                      <a:endParaRPr lang="ru-RU" sz="800">
                        <a:effectLst/>
                        <a:latin typeface="Calibri"/>
                        <a:ea typeface="Calibri"/>
                        <a:cs typeface="Calibri"/>
                      </a:endParaRPr>
                    </a:p>
                  </a:txBody>
                  <a:tcPr marL="55327" marR="52879" marT="0" marB="0"/>
                </a:tc>
                <a:tc>
                  <a:txBody>
                    <a:bodyPr/>
                    <a:lstStyle/>
                    <a:p>
                      <a:pPr algn="ctr">
                        <a:lnSpc>
                          <a:spcPct val="115000"/>
                        </a:lnSpc>
                        <a:spcAft>
                          <a:spcPts val="0"/>
                        </a:spcAft>
                      </a:pPr>
                      <a:r>
                        <a:rPr lang="ru-RU" sz="1100">
                          <a:effectLst/>
                        </a:rPr>
                        <a:t> </a:t>
                      </a:r>
                      <a:endParaRPr lang="ru-RU" sz="800">
                        <a:effectLst/>
                        <a:latin typeface="Calibri"/>
                        <a:ea typeface="Calibri"/>
                        <a:cs typeface="Calibri"/>
                      </a:endParaRPr>
                    </a:p>
                  </a:txBody>
                  <a:tcPr marL="55327" marR="52879" marT="0" marB="0"/>
                </a:tc>
                <a:tc>
                  <a:txBody>
                    <a:bodyPr/>
                    <a:lstStyle/>
                    <a:p>
                      <a:pPr algn="ctr">
                        <a:lnSpc>
                          <a:spcPct val="115000"/>
                        </a:lnSpc>
                        <a:spcAft>
                          <a:spcPts val="0"/>
                        </a:spcAft>
                      </a:pPr>
                      <a:r>
                        <a:rPr lang="ru-RU" sz="1100" dirty="0">
                          <a:effectLst/>
                        </a:rPr>
                        <a:t>2000</a:t>
                      </a:r>
                      <a:endParaRPr lang="ru-RU" sz="800" dirty="0">
                        <a:effectLst/>
                        <a:latin typeface="Calibri"/>
                        <a:ea typeface="Calibri"/>
                        <a:cs typeface="Calibri"/>
                      </a:endParaRPr>
                    </a:p>
                  </a:txBody>
                  <a:tcPr marL="55327" marR="52879" marT="0" marB="0"/>
                </a:tc>
              </a:tr>
              <a:tr h="189189">
                <a:tc>
                  <a:txBody>
                    <a:bodyPr/>
                    <a:lstStyle/>
                    <a:p>
                      <a:pPr algn="just">
                        <a:lnSpc>
                          <a:spcPct val="115000"/>
                        </a:lnSpc>
                        <a:spcAft>
                          <a:spcPts val="0"/>
                        </a:spcAft>
                      </a:pPr>
                      <a:r>
                        <a:rPr lang="ru-RU" sz="1100">
                          <a:effectLst/>
                        </a:rPr>
                        <a:t>Итого в год</a:t>
                      </a:r>
                      <a:endParaRPr lang="ru-RU" sz="800">
                        <a:effectLst/>
                        <a:latin typeface="Calibri"/>
                        <a:ea typeface="Calibri"/>
                        <a:cs typeface="Calibri"/>
                      </a:endParaRPr>
                    </a:p>
                  </a:txBody>
                  <a:tcPr marL="55327" marR="52879" marT="0" marB="0"/>
                </a:tc>
                <a:tc>
                  <a:txBody>
                    <a:bodyPr/>
                    <a:lstStyle/>
                    <a:p>
                      <a:pPr algn="ctr">
                        <a:lnSpc>
                          <a:spcPct val="115000"/>
                        </a:lnSpc>
                        <a:spcAft>
                          <a:spcPts val="0"/>
                        </a:spcAft>
                      </a:pPr>
                      <a:r>
                        <a:rPr lang="ru-RU" sz="1100">
                          <a:effectLst/>
                        </a:rPr>
                        <a:t> </a:t>
                      </a:r>
                      <a:endParaRPr lang="ru-RU" sz="800">
                        <a:effectLst/>
                        <a:latin typeface="Calibri"/>
                        <a:ea typeface="Calibri"/>
                        <a:cs typeface="Calibri"/>
                      </a:endParaRPr>
                    </a:p>
                  </a:txBody>
                  <a:tcPr marL="55327" marR="52879" marT="0" marB="0"/>
                </a:tc>
                <a:tc>
                  <a:txBody>
                    <a:bodyPr/>
                    <a:lstStyle/>
                    <a:p>
                      <a:pPr algn="ctr">
                        <a:lnSpc>
                          <a:spcPct val="115000"/>
                        </a:lnSpc>
                        <a:spcAft>
                          <a:spcPts val="0"/>
                        </a:spcAft>
                      </a:pPr>
                      <a:r>
                        <a:rPr lang="ru-RU" sz="1100" dirty="0">
                          <a:effectLst/>
                        </a:rPr>
                        <a:t>8708</a:t>
                      </a:r>
                      <a:endParaRPr lang="ru-RU" sz="800" dirty="0">
                        <a:effectLst/>
                        <a:latin typeface="Calibri"/>
                        <a:ea typeface="Calibri"/>
                        <a:cs typeface="Calibri"/>
                      </a:endParaRPr>
                    </a:p>
                  </a:txBody>
                  <a:tcPr marL="55327" marR="52879" marT="0" marB="0"/>
                </a:tc>
              </a:tr>
              <a:tr h="378377">
                <a:tc>
                  <a:txBody>
                    <a:bodyPr/>
                    <a:lstStyle/>
                    <a:p>
                      <a:pPr algn="just">
                        <a:lnSpc>
                          <a:spcPct val="115000"/>
                        </a:lnSpc>
                        <a:spcAft>
                          <a:spcPts val="0"/>
                        </a:spcAft>
                      </a:pPr>
                      <a:r>
                        <a:rPr lang="ru-RU" sz="1100">
                          <a:effectLst/>
                        </a:rPr>
                        <a:t>Расходы оператора ЦОД на 1 стойку в год</a:t>
                      </a:r>
                      <a:endParaRPr lang="ru-RU" sz="800">
                        <a:effectLst/>
                        <a:latin typeface="Calibri"/>
                        <a:ea typeface="Calibri"/>
                        <a:cs typeface="Calibri"/>
                      </a:endParaRPr>
                    </a:p>
                  </a:txBody>
                  <a:tcPr marL="55327" marR="52879" marT="0" marB="0"/>
                </a:tc>
                <a:tc>
                  <a:txBody>
                    <a:bodyPr/>
                    <a:lstStyle/>
                    <a:p>
                      <a:pPr algn="ctr">
                        <a:lnSpc>
                          <a:spcPct val="115000"/>
                        </a:lnSpc>
                        <a:spcAft>
                          <a:spcPts val="0"/>
                        </a:spcAft>
                      </a:pPr>
                      <a:r>
                        <a:rPr lang="ru-RU" sz="1100">
                          <a:effectLst/>
                        </a:rPr>
                        <a:t> </a:t>
                      </a:r>
                      <a:endParaRPr lang="ru-RU" sz="800">
                        <a:effectLst/>
                        <a:latin typeface="Calibri"/>
                        <a:ea typeface="Calibri"/>
                        <a:cs typeface="Calibri"/>
                      </a:endParaRPr>
                    </a:p>
                  </a:txBody>
                  <a:tcPr marL="55327" marR="52879" marT="0" marB="0"/>
                </a:tc>
                <a:tc>
                  <a:txBody>
                    <a:bodyPr/>
                    <a:lstStyle/>
                    <a:p>
                      <a:pPr algn="ctr">
                        <a:lnSpc>
                          <a:spcPct val="115000"/>
                        </a:lnSpc>
                        <a:spcAft>
                          <a:spcPts val="0"/>
                        </a:spcAft>
                      </a:pPr>
                      <a:r>
                        <a:rPr lang="ru-RU" sz="1100" dirty="0">
                          <a:effectLst/>
                        </a:rPr>
                        <a:t>4,35</a:t>
                      </a:r>
                      <a:endParaRPr lang="ru-RU" sz="800" dirty="0">
                        <a:effectLst/>
                        <a:latin typeface="Calibri"/>
                        <a:ea typeface="Calibri"/>
                        <a:cs typeface="Calibri"/>
                      </a:endParaRPr>
                    </a:p>
                  </a:txBody>
                  <a:tcPr marL="55327" marR="52879" marT="0" marB="0"/>
                </a:tc>
              </a:tr>
              <a:tr h="378377">
                <a:tc>
                  <a:txBody>
                    <a:bodyPr/>
                    <a:lstStyle/>
                    <a:p>
                      <a:pPr algn="just">
                        <a:lnSpc>
                          <a:spcPct val="115000"/>
                        </a:lnSpc>
                        <a:spcAft>
                          <a:spcPts val="0"/>
                        </a:spcAft>
                      </a:pPr>
                      <a:r>
                        <a:rPr lang="ru-RU" sz="1100">
                          <a:effectLst/>
                        </a:rPr>
                        <a:t>Расходы оператора ЦОД на одну стойку в месяц</a:t>
                      </a:r>
                      <a:endParaRPr lang="ru-RU" sz="800">
                        <a:effectLst/>
                        <a:latin typeface="Calibri"/>
                        <a:ea typeface="Calibri"/>
                        <a:cs typeface="Calibri"/>
                      </a:endParaRPr>
                    </a:p>
                  </a:txBody>
                  <a:tcPr marL="55327" marR="52879" marT="0" marB="0"/>
                </a:tc>
                <a:tc>
                  <a:txBody>
                    <a:bodyPr/>
                    <a:lstStyle/>
                    <a:p>
                      <a:pPr algn="ctr">
                        <a:lnSpc>
                          <a:spcPct val="115000"/>
                        </a:lnSpc>
                        <a:spcAft>
                          <a:spcPts val="0"/>
                        </a:spcAft>
                      </a:pPr>
                      <a:r>
                        <a:rPr lang="ru-RU" sz="1100">
                          <a:effectLst/>
                        </a:rPr>
                        <a:t> </a:t>
                      </a:r>
                      <a:endParaRPr lang="ru-RU" sz="800">
                        <a:effectLst/>
                        <a:latin typeface="Calibri"/>
                        <a:ea typeface="Calibri"/>
                        <a:cs typeface="Calibri"/>
                      </a:endParaRPr>
                    </a:p>
                  </a:txBody>
                  <a:tcPr marL="55327" marR="52879" marT="0" marB="0"/>
                </a:tc>
                <a:tc>
                  <a:txBody>
                    <a:bodyPr/>
                    <a:lstStyle/>
                    <a:p>
                      <a:pPr algn="ctr">
                        <a:lnSpc>
                          <a:spcPct val="115000"/>
                        </a:lnSpc>
                        <a:spcAft>
                          <a:spcPts val="0"/>
                        </a:spcAft>
                      </a:pPr>
                      <a:r>
                        <a:rPr lang="ru-RU" sz="1100" dirty="0">
                          <a:effectLst/>
                        </a:rPr>
                        <a:t> </a:t>
                      </a:r>
                      <a:endParaRPr lang="ru-RU" sz="800" dirty="0">
                        <a:effectLst/>
                        <a:latin typeface="Calibri"/>
                        <a:ea typeface="Calibri"/>
                        <a:cs typeface="Calibri"/>
                      </a:endParaRPr>
                    </a:p>
                  </a:txBody>
                  <a:tcPr marL="55327" marR="52879" marT="0" marB="0"/>
                </a:tc>
              </a:tr>
              <a:tr h="378377">
                <a:tc>
                  <a:txBody>
                    <a:bodyPr/>
                    <a:lstStyle/>
                    <a:p>
                      <a:pPr algn="just">
                        <a:lnSpc>
                          <a:spcPct val="115000"/>
                        </a:lnSpc>
                        <a:spcAft>
                          <a:spcPts val="0"/>
                        </a:spcAft>
                      </a:pPr>
                      <a:r>
                        <a:rPr lang="ru-RU" sz="1100">
                          <a:effectLst/>
                        </a:rPr>
                        <a:t>Цена для заказчика за 1 стойку в месяц</a:t>
                      </a:r>
                      <a:endParaRPr lang="ru-RU" sz="800">
                        <a:effectLst/>
                        <a:latin typeface="Calibri"/>
                        <a:ea typeface="Calibri"/>
                        <a:cs typeface="Calibri"/>
                      </a:endParaRPr>
                    </a:p>
                  </a:txBody>
                  <a:tcPr marL="55327" marR="52879" marT="0" marB="0"/>
                </a:tc>
                <a:tc>
                  <a:txBody>
                    <a:bodyPr/>
                    <a:lstStyle/>
                    <a:p>
                      <a:pPr algn="ctr">
                        <a:lnSpc>
                          <a:spcPct val="115000"/>
                        </a:lnSpc>
                        <a:spcAft>
                          <a:spcPts val="0"/>
                        </a:spcAft>
                      </a:pPr>
                      <a:r>
                        <a:rPr lang="ru-RU" sz="1100">
                          <a:effectLst/>
                        </a:rPr>
                        <a:t> </a:t>
                      </a:r>
                      <a:endParaRPr lang="ru-RU" sz="800">
                        <a:effectLst/>
                        <a:latin typeface="Calibri"/>
                        <a:ea typeface="Calibri"/>
                        <a:cs typeface="Calibri"/>
                      </a:endParaRPr>
                    </a:p>
                  </a:txBody>
                  <a:tcPr marL="55327" marR="52879" marT="0" marB="0"/>
                </a:tc>
                <a:tc>
                  <a:txBody>
                    <a:bodyPr/>
                    <a:lstStyle/>
                    <a:p>
                      <a:pPr algn="ctr">
                        <a:lnSpc>
                          <a:spcPct val="115000"/>
                        </a:lnSpc>
                        <a:spcAft>
                          <a:spcPts val="0"/>
                        </a:spcAft>
                      </a:pPr>
                      <a:r>
                        <a:rPr lang="ru-RU" sz="1100" dirty="0">
                          <a:effectLst/>
                        </a:rPr>
                        <a:t> </a:t>
                      </a:r>
                      <a:endParaRPr lang="ru-RU" sz="800" dirty="0">
                        <a:effectLst/>
                        <a:latin typeface="Calibri"/>
                        <a:ea typeface="Calibri"/>
                        <a:cs typeface="Calibri"/>
                      </a:endParaRPr>
                    </a:p>
                  </a:txBody>
                  <a:tcPr marL="55327" marR="52879" marT="0" marB="0"/>
                </a:tc>
              </a:tr>
              <a:tr h="189189">
                <a:tc>
                  <a:txBody>
                    <a:bodyPr/>
                    <a:lstStyle/>
                    <a:p>
                      <a:pPr algn="just">
                        <a:lnSpc>
                          <a:spcPct val="115000"/>
                        </a:lnSpc>
                        <a:spcAft>
                          <a:spcPts val="0"/>
                        </a:spcAft>
                      </a:pPr>
                      <a:r>
                        <a:rPr lang="ru-RU" sz="1100">
                          <a:effectLst/>
                        </a:rPr>
                        <a:t>Срок окупаемости</a:t>
                      </a:r>
                      <a:endParaRPr lang="ru-RU" sz="800">
                        <a:effectLst/>
                        <a:latin typeface="Calibri"/>
                        <a:ea typeface="Calibri"/>
                        <a:cs typeface="Calibri"/>
                      </a:endParaRPr>
                    </a:p>
                  </a:txBody>
                  <a:tcPr marL="55327" marR="52879" marT="0" marB="0"/>
                </a:tc>
                <a:tc>
                  <a:txBody>
                    <a:bodyPr/>
                    <a:lstStyle/>
                    <a:p>
                      <a:pPr algn="ctr">
                        <a:lnSpc>
                          <a:spcPct val="115000"/>
                        </a:lnSpc>
                        <a:spcAft>
                          <a:spcPts val="0"/>
                        </a:spcAft>
                      </a:pPr>
                      <a:r>
                        <a:rPr lang="ru-RU" sz="1100">
                          <a:effectLst/>
                        </a:rPr>
                        <a:t> </a:t>
                      </a:r>
                      <a:endParaRPr lang="ru-RU" sz="800">
                        <a:effectLst/>
                        <a:latin typeface="Calibri"/>
                        <a:ea typeface="Calibri"/>
                        <a:cs typeface="Calibri"/>
                      </a:endParaRPr>
                    </a:p>
                  </a:txBody>
                  <a:tcPr marL="55327" marR="52879" marT="0" marB="0"/>
                </a:tc>
                <a:tc>
                  <a:txBody>
                    <a:bodyPr/>
                    <a:lstStyle/>
                    <a:p>
                      <a:pPr algn="ctr">
                        <a:lnSpc>
                          <a:spcPct val="115000"/>
                        </a:lnSpc>
                        <a:spcAft>
                          <a:spcPts val="0"/>
                        </a:spcAft>
                      </a:pPr>
                      <a:r>
                        <a:rPr lang="ru-RU" sz="1100" dirty="0">
                          <a:effectLst/>
                        </a:rPr>
                        <a:t>4.9 года</a:t>
                      </a:r>
                      <a:endParaRPr lang="ru-RU" sz="800" dirty="0">
                        <a:effectLst/>
                        <a:latin typeface="Calibri"/>
                        <a:ea typeface="Calibri"/>
                        <a:cs typeface="Calibri"/>
                      </a:endParaRPr>
                    </a:p>
                  </a:txBody>
                  <a:tcPr marL="55327" marR="52879" marT="0" marB="0"/>
                </a:tc>
              </a:tr>
            </a:tbl>
          </a:graphicData>
        </a:graphic>
      </p:graphicFrame>
    </p:spTree>
    <p:extLst>
      <p:ext uri="{BB962C8B-B14F-4D97-AF65-F5344CB8AC3E}">
        <p14:creationId xmlns:p14="http://schemas.microsoft.com/office/powerpoint/2010/main" xmlns="" val="32957825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2400" b="1" spc="-1" dirty="0">
                <a:solidFill>
                  <a:srgbClr val="C00000"/>
                </a:solidFill>
                <a:effectLst>
                  <a:outerShdw blurRad="38100" dist="38100" dir="2700000" algn="tl">
                    <a:srgbClr val="000000">
                      <a:alpha val="43137"/>
                    </a:srgbClr>
                  </a:outerShdw>
                </a:effectLst>
                <a:uFill>
                  <a:solidFill>
                    <a:srgbClr val="FFFFFF"/>
                  </a:solidFill>
                </a:uFill>
                <a:latin typeface="Times New Roman"/>
                <a:ea typeface="Times New Roman"/>
              </a:rPr>
              <a:t>Структура операционных расходов:</a:t>
            </a:r>
            <a:endParaRPr lang="ru-RU" sz="2400" b="1" dirty="0">
              <a:solidFill>
                <a:srgbClr val="C00000"/>
              </a:solidFill>
              <a:effectLst>
                <a:outerShdw blurRad="38100" dist="38100" dir="2700000" algn="tl">
                  <a:srgbClr val="000000">
                    <a:alpha val="43137"/>
                  </a:srgbClr>
                </a:outerShdw>
              </a:effectLst>
            </a:endParaRPr>
          </a:p>
        </p:txBody>
      </p:sp>
      <p:sp>
        <p:nvSpPr>
          <p:cNvPr id="3" name="Объект 2"/>
          <p:cNvSpPr>
            <a:spLocks noGrp="1"/>
          </p:cNvSpPr>
          <p:nvPr>
            <p:ph idx="1"/>
          </p:nvPr>
        </p:nvSpPr>
        <p:spPr/>
        <p:txBody>
          <a:bodyPr/>
          <a:lstStyle/>
          <a:p>
            <a:pPr marL="0" indent="0">
              <a:buNone/>
            </a:pPr>
            <a:endParaRPr lang="ru-RU"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611687" y="2076308"/>
            <a:ext cx="2962275" cy="3530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8587090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81463" y="-98425"/>
            <a:ext cx="60960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
                <a:solidFill>
                  <a:srgbClr val="000000"/>
                </a:solidFill>
                <a:miter lim="800000"/>
                <a:headEnd/>
                <a:tailEnd/>
              </a14:hiddenLine>
            </a:ext>
          </a:extLst>
        </p:spPr>
        <p:txBody>
          <a:bodyPr lIns="288000" tIns="36000" rIns="72000" bIns="36000" anchor="ctr">
            <a:spAutoFit/>
          </a:bodyPr>
          <a:lstStyle/>
          <a:p>
            <a:pPr eaLnBrk="1" hangingPunct="1">
              <a:defRPr/>
            </a:pPr>
            <a:r>
              <a:rPr lang="ru-RU" sz="2400" b="1" dirty="0">
                <a:solidFill>
                  <a:srgbClr val="C00000"/>
                </a:solidFill>
                <a:effectLst>
                  <a:outerShdw blurRad="38100" dist="38100" dir="2700000" algn="tl">
                    <a:srgbClr val="C0C0C0"/>
                  </a:outerShdw>
                </a:effectLst>
                <a:latin typeface="FrutigerNext LT Medium" panose="020B0603040504020204" pitchFamily="34" charset="0"/>
                <a:ea typeface="SimSun" panose="02010600030101010101" pitchFamily="2" charset="-122"/>
              </a:rPr>
              <a:t>Паспорт проекта</a:t>
            </a:r>
            <a:br>
              <a:rPr lang="ru-RU" sz="2400" b="1" dirty="0">
                <a:solidFill>
                  <a:srgbClr val="C00000"/>
                </a:solidFill>
                <a:effectLst>
                  <a:outerShdw blurRad="38100" dist="38100" dir="2700000" algn="tl">
                    <a:srgbClr val="C0C0C0"/>
                  </a:outerShdw>
                </a:effectLst>
                <a:latin typeface="FrutigerNext LT Medium" panose="020B0603040504020204" pitchFamily="34" charset="0"/>
                <a:ea typeface="SimSun" panose="02010600030101010101" pitchFamily="2" charset="-122"/>
              </a:rPr>
            </a:br>
            <a:endParaRPr lang="en-US" sz="2400" b="1" dirty="0">
              <a:solidFill>
                <a:srgbClr val="C00000"/>
              </a:solidFill>
              <a:effectLst>
                <a:outerShdw blurRad="38100" dist="38100" dir="2700000" algn="tl">
                  <a:srgbClr val="C0C0C0"/>
                </a:outerShdw>
              </a:effectLst>
              <a:latin typeface="FrutigerNext LT Medium" panose="020B0603040504020204" pitchFamily="34" charset="0"/>
              <a:ea typeface="SimSun" panose="02010600030101010101" pitchFamily="2" charset="-122"/>
            </a:endParaRPr>
          </a:p>
        </p:txBody>
      </p:sp>
      <p:pic>
        <p:nvPicPr>
          <p:cNvPr id="5" name="Picture 1"/>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76413" y="331788"/>
            <a:ext cx="7921625" cy="5856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3218829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73051" y="901700"/>
            <a:ext cx="8640762" cy="5718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7"/>
          <p:cNvSpPr>
            <a:spLocks noChangeArrowheads="1"/>
          </p:cNvSpPr>
          <p:nvPr/>
        </p:nvSpPr>
        <p:spPr bwMode="auto">
          <a:xfrm>
            <a:off x="9553575" y="1341438"/>
            <a:ext cx="3024188"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140000"/>
              </a:lnSpc>
              <a:buClr>
                <a:srgbClr val="777777"/>
              </a:buClr>
              <a:buSzPct val="60000"/>
              <a:buFont typeface="Wingdings" panose="05000000000000000000" pitchFamily="2" charset="2"/>
              <a:buChar char="l"/>
              <a:defRPr sz="2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1pPr>
            <a:lvl2pPr marL="884238" indent="-339725">
              <a:lnSpc>
                <a:spcPct val="140000"/>
              </a:lnSpc>
              <a:buSzPct val="50000"/>
              <a:buFont typeface="Wingdings" panose="05000000000000000000" pitchFamily="2" charset="2"/>
              <a:buChar char="p"/>
              <a:defRPr>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2pPr>
            <a:lvl3pPr marL="1360488" indent="-271463">
              <a:lnSpc>
                <a:spcPct val="140000"/>
              </a:lnSpc>
              <a:buSzPct val="50000"/>
              <a:buFont typeface="Wingdings" panose="05000000000000000000" pitchFamily="2" charset="2"/>
              <a:buChar char="n"/>
              <a:defRPr sz="19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3pPr>
            <a:lvl4pPr marL="1905000" indent="-271463">
              <a:lnSpc>
                <a:spcPct val="140000"/>
              </a:lnSpc>
              <a:buChar char="–"/>
              <a:defRPr sz="17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4pPr>
            <a:lvl5pPr marL="2449513" indent="-271463">
              <a:lnSpc>
                <a:spcPct val="140000"/>
              </a:lnSpc>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5pPr>
            <a:lvl6pPr marL="2906713" indent="-271463" defTabSz="1087438" eaLnBrk="0" fontAlgn="base" hangingPunct="0">
              <a:lnSpc>
                <a:spcPct val="140000"/>
              </a:lnSpc>
              <a:spcBef>
                <a:spcPct val="0"/>
              </a:spcBef>
              <a:spcAft>
                <a:spcPct val="0"/>
              </a:spcAft>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6pPr>
            <a:lvl7pPr marL="3363913" indent="-271463" defTabSz="1087438" eaLnBrk="0" fontAlgn="base" hangingPunct="0">
              <a:lnSpc>
                <a:spcPct val="140000"/>
              </a:lnSpc>
              <a:spcBef>
                <a:spcPct val="0"/>
              </a:spcBef>
              <a:spcAft>
                <a:spcPct val="0"/>
              </a:spcAft>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7pPr>
            <a:lvl8pPr marL="3821113" indent="-271463" defTabSz="1087438" eaLnBrk="0" fontAlgn="base" hangingPunct="0">
              <a:lnSpc>
                <a:spcPct val="140000"/>
              </a:lnSpc>
              <a:spcBef>
                <a:spcPct val="0"/>
              </a:spcBef>
              <a:spcAft>
                <a:spcPct val="0"/>
              </a:spcAft>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8pPr>
            <a:lvl9pPr marL="4278313" indent="-271463" defTabSz="1087438" eaLnBrk="0" fontAlgn="base" hangingPunct="0">
              <a:lnSpc>
                <a:spcPct val="140000"/>
              </a:lnSpc>
              <a:spcBef>
                <a:spcPct val="0"/>
              </a:spcBef>
              <a:spcAft>
                <a:spcPct val="0"/>
              </a:spcAft>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9pPr>
          </a:lstStyle>
          <a:p>
            <a:pPr>
              <a:lnSpc>
                <a:spcPct val="100000"/>
              </a:lnSpc>
              <a:buClrTx/>
              <a:buSzTx/>
              <a:buFontTx/>
              <a:buNone/>
            </a:pPr>
            <a:r>
              <a:rPr lang="ru-RU" sz="1200">
                <a:solidFill>
                  <a:srgbClr val="002060"/>
                </a:solidFill>
                <a:latin typeface="Arial Narrow Europa ?rodk"/>
                <a:ea typeface="华文细黑"/>
                <a:cs typeface="华文细黑"/>
              </a:rPr>
              <a:t>Зона размещения </a:t>
            </a:r>
            <a:r>
              <a:rPr lang="en-US" sz="1200">
                <a:solidFill>
                  <a:srgbClr val="002060"/>
                </a:solidFill>
                <a:latin typeface="Arial Narrow Europa ?rodk"/>
                <a:ea typeface="华文细黑"/>
                <a:cs typeface="华文细黑"/>
              </a:rPr>
              <a:t> </a:t>
            </a:r>
            <a:r>
              <a:rPr lang="ru-RU" sz="1200">
                <a:solidFill>
                  <a:srgbClr val="002060"/>
                </a:solidFill>
                <a:latin typeface="Arial Narrow Europa ?rodk"/>
                <a:ea typeface="华文细黑"/>
                <a:cs typeface="华文细黑"/>
              </a:rPr>
              <a:t>энергоцентра</a:t>
            </a:r>
          </a:p>
        </p:txBody>
      </p:sp>
      <p:sp>
        <p:nvSpPr>
          <p:cNvPr id="4" name="Rectangle 3"/>
          <p:cNvSpPr/>
          <p:nvPr/>
        </p:nvSpPr>
        <p:spPr bwMode="auto">
          <a:xfrm>
            <a:off x="9064625" y="3903663"/>
            <a:ext cx="398463" cy="211137"/>
          </a:xfrm>
          <a:prstGeom prst="rect">
            <a:avLst/>
          </a:prstGeom>
          <a:solidFill>
            <a:srgbClr val="FFC000"/>
          </a:solidFill>
          <a:ln w="9525">
            <a:solidFill>
              <a:schemeClr val="tx1"/>
            </a:solidFill>
          </a:ln>
          <a:effectLst/>
          <a:extLst/>
        </p:spPr>
        <p:txBody>
          <a:bodyPr/>
          <a:lstStyle>
            <a:defPPr>
              <a:defRPr lang="ru-RU"/>
            </a:defPPr>
            <a:lvl1pPr algn="l" defTabSz="1087438" rtl="0" eaLnBrk="0" fontAlgn="base" hangingPunct="0">
              <a:spcBef>
                <a:spcPct val="0"/>
              </a:spcBef>
              <a:spcAft>
                <a:spcPct val="0"/>
              </a:spcAft>
              <a:defRPr sz="2100" kern="1200">
                <a:solidFill>
                  <a:schemeClr val="tx1"/>
                </a:solidFill>
                <a:latin typeface="Arial" panose="020B0604020202020204" pitchFamily="34" charset="0"/>
                <a:ea typeface="华文细黑"/>
                <a:cs typeface="华文细黑"/>
              </a:defRPr>
            </a:lvl1pPr>
            <a:lvl2pPr marL="542925" indent="-85725" algn="l" defTabSz="1087438" rtl="0" eaLnBrk="0" fontAlgn="base" hangingPunct="0">
              <a:spcBef>
                <a:spcPct val="0"/>
              </a:spcBef>
              <a:spcAft>
                <a:spcPct val="0"/>
              </a:spcAft>
              <a:defRPr sz="2100" kern="1200">
                <a:solidFill>
                  <a:schemeClr val="tx1"/>
                </a:solidFill>
                <a:latin typeface="Arial" panose="020B0604020202020204" pitchFamily="34" charset="0"/>
                <a:ea typeface="华文细黑"/>
                <a:cs typeface="华文细黑"/>
              </a:defRPr>
            </a:lvl2pPr>
            <a:lvl3pPr marL="1087438" indent="-173038" algn="l" defTabSz="1087438" rtl="0" eaLnBrk="0" fontAlgn="base" hangingPunct="0">
              <a:spcBef>
                <a:spcPct val="0"/>
              </a:spcBef>
              <a:spcAft>
                <a:spcPct val="0"/>
              </a:spcAft>
              <a:defRPr sz="2100" kern="1200">
                <a:solidFill>
                  <a:schemeClr val="tx1"/>
                </a:solidFill>
                <a:latin typeface="Arial" panose="020B0604020202020204" pitchFamily="34" charset="0"/>
                <a:ea typeface="华文细黑"/>
                <a:cs typeface="华文细黑"/>
              </a:defRPr>
            </a:lvl3pPr>
            <a:lvl4pPr marL="1631950" indent="-260350" algn="l" defTabSz="1087438" rtl="0" eaLnBrk="0" fontAlgn="base" hangingPunct="0">
              <a:spcBef>
                <a:spcPct val="0"/>
              </a:spcBef>
              <a:spcAft>
                <a:spcPct val="0"/>
              </a:spcAft>
              <a:defRPr sz="2100" kern="1200">
                <a:solidFill>
                  <a:schemeClr val="tx1"/>
                </a:solidFill>
                <a:latin typeface="Arial" panose="020B0604020202020204" pitchFamily="34" charset="0"/>
                <a:ea typeface="华文细黑"/>
                <a:cs typeface="华文细黑"/>
              </a:defRPr>
            </a:lvl4pPr>
            <a:lvl5pPr marL="2176463" indent="-347663" algn="l" defTabSz="1087438" rtl="0" eaLnBrk="0" fontAlgn="base" hangingPunct="0">
              <a:spcBef>
                <a:spcPct val="0"/>
              </a:spcBef>
              <a:spcAft>
                <a:spcPct val="0"/>
              </a:spcAft>
              <a:defRPr sz="2100" kern="1200">
                <a:solidFill>
                  <a:schemeClr val="tx1"/>
                </a:solidFill>
                <a:latin typeface="Arial" panose="020B0604020202020204" pitchFamily="34" charset="0"/>
                <a:ea typeface="华文细黑"/>
                <a:cs typeface="华文细黑"/>
              </a:defRPr>
            </a:lvl5pPr>
            <a:lvl6pPr marL="2286000" algn="l" defTabSz="914400" rtl="0" eaLnBrk="1" latinLnBrk="0" hangingPunct="1">
              <a:defRPr sz="2100" kern="1200">
                <a:solidFill>
                  <a:schemeClr val="tx1"/>
                </a:solidFill>
                <a:latin typeface="Arial" panose="020B0604020202020204" pitchFamily="34" charset="0"/>
                <a:ea typeface="华文细黑"/>
                <a:cs typeface="华文细黑"/>
              </a:defRPr>
            </a:lvl6pPr>
            <a:lvl7pPr marL="2743200" algn="l" defTabSz="914400" rtl="0" eaLnBrk="1" latinLnBrk="0" hangingPunct="1">
              <a:defRPr sz="2100" kern="1200">
                <a:solidFill>
                  <a:schemeClr val="tx1"/>
                </a:solidFill>
                <a:latin typeface="Arial" panose="020B0604020202020204" pitchFamily="34" charset="0"/>
                <a:ea typeface="华文细黑"/>
                <a:cs typeface="华文细黑"/>
              </a:defRPr>
            </a:lvl7pPr>
            <a:lvl8pPr marL="3200400" algn="l" defTabSz="914400" rtl="0" eaLnBrk="1" latinLnBrk="0" hangingPunct="1">
              <a:defRPr sz="2100" kern="1200">
                <a:solidFill>
                  <a:schemeClr val="tx1"/>
                </a:solidFill>
                <a:latin typeface="Arial" panose="020B0604020202020204" pitchFamily="34" charset="0"/>
                <a:ea typeface="华文细黑"/>
                <a:cs typeface="华文细黑"/>
              </a:defRPr>
            </a:lvl8pPr>
            <a:lvl9pPr marL="3657600" algn="l" defTabSz="914400" rtl="0" eaLnBrk="1" latinLnBrk="0" hangingPunct="1">
              <a:defRPr sz="2100" kern="1200">
                <a:solidFill>
                  <a:schemeClr val="tx1"/>
                </a:solidFill>
                <a:latin typeface="Arial" panose="020B0604020202020204" pitchFamily="34" charset="0"/>
                <a:ea typeface="华文细黑"/>
                <a:cs typeface="华文细黑"/>
              </a:defRPr>
            </a:lvl9pPr>
          </a:lstStyle>
          <a:p>
            <a:pPr defTabSz="914400" eaLnBrk="1" hangingPunct="1">
              <a:buClr>
                <a:srgbClr val="CC9900"/>
              </a:buClr>
              <a:buFont typeface="Wingdings" pitchFamily="2" charset="2"/>
              <a:buChar char="n"/>
              <a:defRPr/>
            </a:pPr>
            <a:endParaRPr lang="en-US"/>
          </a:p>
        </p:txBody>
      </p:sp>
      <p:sp>
        <p:nvSpPr>
          <p:cNvPr id="5" name="Rectangle 9"/>
          <p:cNvSpPr>
            <a:spLocks noChangeArrowheads="1"/>
          </p:cNvSpPr>
          <p:nvPr/>
        </p:nvSpPr>
        <p:spPr bwMode="auto">
          <a:xfrm>
            <a:off x="9042400" y="2587625"/>
            <a:ext cx="398463" cy="211138"/>
          </a:xfrm>
          <a:prstGeom prst="rect">
            <a:avLst/>
          </a:prstGeom>
          <a:solidFill>
            <a:srgbClr val="34F62A"/>
          </a:solidFill>
          <a:ln w="9525">
            <a:solidFill>
              <a:schemeClr val="tx1"/>
            </a:solidFill>
            <a:miter lim="800000"/>
            <a:headEnd/>
            <a:tailEnd/>
          </a:ln>
        </p:spPr>
        <p:txBody>
          <a:bodyPr/>
          <a:lstStyle>
            <a:lvl1pPr>
              <a:lnSpc>
                <a:spcPct val="140000"/>
              </a:lnSpc>
              <a:buClr>
                <a:srgbClr val="777777"/>
              </a:buClr>
              <a:buSzPct val="60000"/>
              <a:buFont typeface="Wingdings" panose="05000000000000000000" pitchFamily="2" charset="2"/>
              <a:buChar char="l"/>
              <a:defRPr sz="2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1pPr>
            <a:lvl2pPr marL="884238" indent="-339725">
              <a:lnSpc>
                <a:spcPct val="140000"/>
              </a:lnSpc>
              <a:buSzPct val="50000"/>
              <a:buFont typeface="Wingdings" panose="05000000000000000000" pitchFamily="2" charset="2"/>
              <a:buChar char="p"/>
              <a:defRPr>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2pPr>
            <a:lvl3pPr marL="1360488" indent="-271463">
              <a:lnSpc>
                <a:spcPct val="140000"/>
              </a:lnSpc>
              <a:buSzPct val="50000"/>
              <a:buFont typeface="Wingdings" panose="05000000000000000000" pitchFamily="2" charset="2"/>
              <a:buChar char="n"/>
              <a:defRPr sz="19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3pPr>
            <a:lvl4pPr marL="1905000" indent="-271463">
              <a:lnSpc>
                <a:spcPct val="140000"/>
              </a:lnSpc>
              <a:buChar char="–"/>
              <a:defRPr sz="17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4pPr>
            <a:lvl5pPr marL="2449513" indent="-271463">
              <a:lnSpc>
                <a:spcPct val="140000"/>
              </a:lnSpc>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5pPr>
            <a:lvl6pPr marL="2906713" indent="-271463" eaLnBrk="0" fontAlgn="base" hangingPunct="0">
              <a:lnSpc>
                <a:spcPct val="140000"/>
              </a:lnSpc>
              <a:spcBef>
                <a:spcPct val="0"/>
              </a:spcBef>
              <a:spcAft>
                <a:spcPct val="0"/>
              </a:spcAft>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6pPr>
            <a:lvl7pPr marL="3363913" indent="-271463" eaLnBrk="0" fontAlgn="base" hangingPunct="0">
              <a:lnSpc>
                <a:spcPct val="140000"/>
              </a:lnSpc>
              <a:spcBef>
                <a:spcPct val="0"/>
              </a:spcBef>
              <a:spcAft>
                <a:spcPct val="0"/>
              </a:spcAft>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7pPr>
            <a:lvl8pPr marL="3821113" indent="-271463" eaLnBrk="0" fontAlgn="base" hangingPunct="0">
              <a:lnSpc>
                <a:spcPct val="140000"/>
              </a:lnSpc>
              <a:spcBef>
                <a:spcPct val="0"/>
              </a:spcBef>
              <a:spcAft>
                <a:spcPct val="0"/>
              </a:spcAft>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8pPr>
            <a:lvl9pPr marL="4278313" indent="-271463" eaLnBrk="0" fontAlgn="base" hangingPunct="0">
              <a:lnSpc>
                <a:spcPct val="140000"/>
              </a:lnSpc>
              <a:spcBef>
                <a:spcPct val="0"/>
              </a:spcBef>
              <a:spcAft>
                <a:spcPct val="0"/>
              </a:spcAft>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9pPr>
          </a:lstStyle>
          <a:p>
            <a:pPr defTabSz="914400" eaLnBrk="1" hangingPunct="1">
              <a:lnSpc>
                <a:spcPct val="100000"/>
              </a:lnSpc>
              <a:buClr>
                <a:srgbClr val="CC9900"/>
              </a:buClr>
              <a:buSzTx/>
              <a:buFont typeface="Wingdings" panose="05000000000000000000" pitchFamily="2" charset="2"/>
              <a:buChar char="n"/>
            </a:pPr>
            <a:endParaRPr lang="en-US" sz="2100">
              <a:latin typeface="Arial" panose="020B0604020202020204" pitchFamily="34" charset="0"/>
              <a:ea typeface="华文细黑"/>
              <a:cs typeface="华文细黑"/>
            </a:endParaRPr>
          </a:p>
        </p:txBody>
      </p:sp>
      <p:sp>
        <p:nvSpPr>
          <p:cNvPr id="6" name="Rectangle 10"/>
          <p:cNvSpPr>
            <a:spLocks noChangeArrowheads="1"/>
          </p:cNvSpPr>
          <p:nvPr/>
        </p:nvSpPr>
        <p:spPr bwMode="auto">
          <a:xfrm>
            <a:off x="9042400" y="1400175"/>
            <a:ext cx="398463" cy="211138"/>
          </a:xfrm>
          <a:prstGeom prst="rect">
            <a:avLst/>
          </a:prstGeom>
          <a:solidFill>
            <a:srgbClr val="FF0000"/>
          </a:solidFill>
          <a:ln w="9525">
            <a:solidFill>
              <a:schemeClr val="tx1"/>
            </a:solidFill>
            <a:miter lim="800000"/>
            <a:headEnd/>
            <a:tailEnd/>
          </a:ln>
        </p:spPr>
        <p:txBody>
          <a:bodyPr/>
          <a:lstStyle>
            <a:lvl1pPr>
              <a:lnSpc>
                <a:spcPct val="140000"/>
              </a:lnSpc>
              <a:buClr>
                <a:srgbClr val="777777"/>
              </a:buClr>
              <a:buSzPct val="60000"/>
              <a:buFont typeface="Wingdings" panose="05000000000000000000" pitchFamily="2" charset="2"/>
              <a:buChar char="l"/>
              <a:defRPr sz="2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1pPr>
            <a:lvl2pPr marL="884238" indent="-339725">
              <a:lnSpc>
                <a:spcPct val="140000"/>
              </a:lnSpc>
              <a:buSzPct val="50000"/>
              <a:buFont typeface="Wingdings" panose="05000000000000000000" pitchFamily="2" charset="2"/>
              <a:buChar char="p"/>
              <a:defRPr>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2pPr>
            <a:lvl3pPr marL="1360488" indent="-271463">
              <a:lnSpc>
                <a:spcPct val="140000"/>
              </a:lnSpc>
              <a:buSzPct val="50000"/>
              <a:buFont typeface="Wingdings" panose="05000000000000000000" pitchFamily="2" charset="2"/>
              <a:buChar char="n"/>
              <a:defRPr sz="19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3pPr>
            <a:lvl4pPr marL="1905000" indent="-271463">
              <a:lnSpc>
                <a:spcPct val="140000"/>
              </a:lnSpc>
              <a:buChar char="–"/>
              <a:defRPr sz="17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4pPr>
            <a:lvl5pPr marL="2449513" indent="-271463">
              <a:lnSpc>
                <a:spcPct val="140000"/>
              </a:lnSpc>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5pPr>
            <a:lvl6pPr marL="2906713" indent="-271463" eaLnBrk="0" fontAlgn="base" hangingPunct="0">
              <a:lnSpc>
                <a:spcPct val="140000"/>
              </a:lnSpc>
              <a:spcBef>
                <a:spcPct val="0"/>
              </a:spcBef>
              <a:spcAft>
                <a:spcPct val="0"/>
              </a:spcAft>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6pPr>
            <a:lvl7pPr marL="3363913" indent="-271463" eaLnBrk="0" fontAlgn="base" hangingPunct="0">
              <a:lnSpc>
                <a:spcPct val="140000"/>
              </a:lnSpc>
              <a:spcBef>
                <a:spcPct val="0"/>
              </a:spcBef>
              <a:spcAft>
                <a:spcPct val="0"/>
              </a:spcAft>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7pPr>
            <a:lvl8pPr marL="3821113" indent="-271463" eaLnBrk="0" fontAlgn="base" hangingPunct="0">
              <a:lnSpc>
                <a:spcPct val="140000"/>
              </a:lnSpc>
              <a:spcBef>
                <a:spcPct val="0"/>
              </a:spcBef>
              <a:spcAft>
                <a:spcPct val="0"/>
              </a:spcAft>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8pPr>
            <a:lvl9pPr marL="4278313" indent="-271463" eaLnBrk="0" fontAlgn="base" hangingPunct="0">
              <a:lnSpc>
                <a:spcPct val="140000"/>
              </a:lnSpc>
              <a:spcBef>
                <a:spcPct val="0"/>
              </a:spcBef>
              <a:spcAft>
                <a:spcPct val="0"/>
              </a:spcAft>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9pPr>
          </a:lstStyle>
          <a:p>
            <a:pPr defTabSz="914400" eaLnBrk="1" hangingPunct="1">
              <a:lnSpc>
                <a:spcPct val="100000"/>
              </a:lnSpc>
              <a:buClr>
                <a:srgbClr val="CC9900"/>
              </a:buClr>
              <a:buSzTx/>
              <a:buFont typeface="Wingdings" panose="05000000000000000000" pitchFamily="2" charset="2"/>
              <a:buChar char="n"/>
            </a:pPr>
            <a:endParaRPr lang="en-US" sz="2100">
              <a:solidFill>
                <a:srgbClr val="FF3300"/>
              </a:solidFill>
              <a:latin typeface="Arial" panose="020B0604020202020204" pitchFamily="34" charset="0"/>
              <a:ea typeface="华文细黑"/>
              <a:cs typeface="华文细黑"/>
            </a:endParaRPr>
          </a:p>
        </p:txBody>
      </p:sp>
      <p:sp>
        <p:nvSpPr>
          <p:cNvPr id="7" name="Rectangle 6"/>
          <p:cNvSpPr>
            <a:spLocks noChangeArrowheads="1"/>
          </p:cNvSpPr>
          <p:nvPr/>
        </p:nvSpPr>
        <p:spPr bwMode="auto">
          <a:xfrm>
            <a:off x="9042400" y="3008313"/>
            <a:ext cx="398463" cy="211137"/>
          </a:xfrm>
          <a:prstGeom prst="rect">
            <a:avLst/>
          </a:prstGeom>
          <a:solidFill>
            <a:schemeClr val="tx2">
              <a:lumMod val="75000"/>
            </a:schemeClr>
          </a:solidFill>
          <a:ln w="9525">
            <a:solidFill>
              <a:schemeClr val="tx1"/>
            </a:solidFill>
            <a:miter lim="800000"/>
            <a:headEnd/>
            <a:tailEnd/>
          </a:ln>
        </p:spPr>
        <p:txBody>
          <a:bodyPr/>
          <a:lstStyle>
            <a:defPPr>
              <a:defRPr lang="ru-RU"/>
            </a:defPPr>
            <a:lvl1pPr algn="l" defTabSz="1087438" rtl="0" eaLnBrk="0" fontAlgn="base" hangingPunct="0">
              <a:spcBef>
                <a:spcPct val="0"/>
              </a:spcBef>
              <a:spcAft>
                <a:spcPct val="0"/>
              </a:spcAft>
              <a:defRPr sz="2100" kern="1200">
                <a:solidFill>
                  <a:schemeClr val="tx1"/>
                </a:solidFill>
                <a:latin typeface="Arial" panose="020B0604020202020204" pitchFamily="34" charset="0"/>
                <a:ea typeface="华文细黑"/>
                <a:cs typeface="华文细黑"/>
              </a:defRPr>
            </a:lvl1pPr>
            <a:lvl2pPr marL="542925" indent="-85725" algn="l" defTabSz="1087438" rtl="0" eaLnBrk="0" fontAlgn="base" hangingPunct="0">
              <a:spcBef>
                <a:spcPct val="0"/>
              </a:spcBef>
              <a:spcAft>
                <a:spcPct val="0"/>
              </a:spcAft>
              <a:defRPr sz="2100" kern="1200">
                <a:solidFill>
                  <a:schemeClr val="tx1"/>
                </a:solidFill>
                <a:latin typeface="Arial" panose="020B0604020202020204" pitchFamily="34" charset="0"/>
                <a:ea typeface="华文细黑"/>
                <a:cs typeface="华文细黑"/>
              </a:defRPr>
            </a:lvl2pPr>
            <a:lvl3pPr marL="1087438" indent="-173038" algn="l" defTabSz="1087438" rtl="0" eaLnBrk="0" fontAlgn="base" hangingPunct="0">
              <a:spcBef>
                <a:spcPct val="0"/>
              </a:spcBef>
              <a:spcAft>
                <a:spcPct val="0"/>
              </a:spcAft>
              <a:defRPr sz="2100" kern="1200">
                <a:solidFill>
                  <a:schemeClr val="tx1"/>
                </a:solidFill>
                <a:latin typeface="Arial" panose="020B0604020202020204" pitchFamily="34" charset="0"/>
                <a:ea typeface="华文细黑"/>
                <a:cs typeface="华文细黑"/>
              </a:defRPr>
            </a:lvl3pPr>
            <a:lvl4pPr marL="1631950" indent="-260350" algn="l" defTabSz="1087438" rtl="0" eaLnBrk="0" fontAlgn="base" hangingPunct="0">
              <a:spcBef>
                <a:spcPct val="0"/>
              </a:spcBef>
              <a:spcAft>
                <a:spcPct val="0"/>
              </a:spcAft>
              <a:defRPr sz="2100" kern="1200">
                <a:solidFill>
                  <a:schemeClr val="tx1"/>
                </a:solidFill>
                <a:latin typeface="Arial" panose="020B0604020202020204" pitchFamily="34" charset="0"/>
                <a:ea typeface="华文细黑"/>
                <a:cs typeface="华文细黑"/>
              </a:defRPr>
            </a:lvl4pPr>
            <a:lvl5pPr marL="2176463" indent="-347663" algn="l" defTabSz="1087438" rtl="0" eaLnBrk="0" fontAlgn="base" hangingPunct="0">
              <a:spcBef>
                <a:spcPct val="0"/>
              </a:spcBef>
              <a:spcAft>
                <a:spcPct val="0"/>
              </a:spcAft>
              <a:defRPr sz="2100" kern="1200">
                <a:solidFill>
                  <a:schemeClr val="tx1"/>
                </a:solidFill>
                <a:latin typeface="Arial" panose="020B0604020202020204" pitchFamily="34" charset="0"/>
                <a:ea typeface="华文细黑"/>
                <a:cs typeface="华文细黑"/>
              </a:defRPr>
            </a:lvl5pPr>
            <a:lvl6pPr marL="2286000" algn="l" defTabSz="914400" rtl="0" eaLnBrk="1" latinLnBrk="0" hangingPunct="1">
              <a:defRPr sz="2100" kern="1200">
                <a:solidFill>
                  <a:schemeClr val="tx1"/>
                </a:solidFill>
                <a:latin typeface="Arial" panose="020B0604020202020204" pitchFamily="34" charset="0"/>
                <a:ea typeface="华文细黑"/>
                <a:cs typeface="华文细黑"/>
              </a:defRPr>
            </a:lvl6pPr>
            <a:lvl7pPr marL="2743200" algn="l" defTabSz="914400" rtl="0" eaLnBrk="1" latinLnBrk="0" hangingPunct="1">
              <a:defRPr sz="2100" kern="1200">
                <a:solidFill>
                  <a:schemeClr val="tx1"/>
                </a:solidFill>
                <a:latin typeface="Arial" panose="020B0604020202020204" pitchFamily="34" charset="0"/>
                <a:ea typeface="华文细黑"/>
                <a:cs typeface="华文细黑"/>
              </a:defRPr>
            </a:lvl7pPr>
            <a:lvl8pPr marL="3200400" algn="l" defTabSz="914400" rtl="0" eaLnBrk="1" latinLnBrk="0" hangingPunct="1">
              <a:defRPr sz="2100" kern="1200">
                <a:solidFill>
                  <a:schemeClr val="tx1"/>
                </a:solidFill>
                <a:latin typeface="Arial" panose="020B0604020202020204" pitchFamily="34" charset="0"/>
                <a:ea typeface="华文细黑"/>
                <a:cs typeface="华文细黑"/>
              </a:defRPr>
            </a:lvl8pPr>
            <a:lvl9pPr marL="3657600" algn="l" defTabSz="914400" rtl="0" eaLnBrk="1" latinLnBrk="0" hangingPunct="1">
              <a:defRPr sz="2100" kern="1200">
                <a:solidFill>
                  <a:schemeClr val="tx1"/>
                </a:solidFill>
                <a:latin typeface="Arial" panose="020B0604020202020204" pitchFamily="34" charset="0"/>
                <a:ea typeface="华文细黑"/>
                <a:cs typeface="华文细黑"/>
              </a:defRPr>
            </a:lvl9pPr>
          </a:lstStyle>
          <a:p>
            <a:pPr defTabSz="914400" eaLnBrk="1" hangingPunct="1">
              <a:buClr>
                <a:srgbClr val="CC9900"/>
              </a:buClr>
              <a:buFont typeface="Wingdings" panose="05000000000000000000" pitchFamily="2" charset="2"/>
              <a:buChar char="n"/>
              <a:defRPr/>
            </a:pPr>
            <a:endParaRPr lang="en-US"/>
          </a:p>
        </p:txBody>
      </p:sp>
      <p:sp>
        <p:nvSpPr>
          <p:cNvPr id="8" name="Rectangle 12"/>
          <p:cNvSpPr>
            <a:spLocks noChangeArrowheads="1"/>
          </p:cNvSpPr>
          <p:nvPr/>
        </p:nvSpPr>
        <p:spPr bwMode="auto">
          <a:xfrm>
            <a:off x="9042400" y="1776413"/>
            <a:ext cx="398463" cy="211137"/>
          </a:xfrm>
          <a:prstGeom prst="rect">
            <a:avLst/>
          </a:prstGeom>
          <a:solidFill>
            <a:srgbClr val="BBF7FD"/>
          </a:solidFill>
          <a:ln w="9525">
            <a:solidFill>
              <a:schemeClr val="tx1"/>
            </a:solidFill>
            <a:miter lim="800000"/>
            <a:headEnd/>
            <a:tailEnd/>
          </a:ln>
        </p:spPr>
        <p:txBody>
          <a:bodyPr/>
          <a:lstStyle>
            <a:lvl1pPr>
              <a:lnSpc>
                <a:spcPct val="140000"/>
              </a:lnSpc>
              <a:buClr>
                <a:srgbClr val="777777"/>
              </a:buClr>
              <a:buSzPct val="60000"/>
              <a:buFont typeface="Wingdings" panose="05000000000000000000" pitchFamily="2" charset="2"/>
              <a:buChar char="l"/>
              <a:defRPr sz="2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1pPr>
            <a:lvl2pPr marL="884238" indent="-339725">
              <a:lnSpc>
                <a:spcPct val="140000"/>
              </a:lnSpc>
              <a:buSzPct val="50000"/>
              <a:buFont typeface="Wingdings" panose="05000000000000000000" pitchFamily="2" charset="2"/>
              <a:buChar char="p"/>
              <a:defRPr>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2pPr>
            <a:lvl3pPr marL="1360488" indent="-271463">
              <a:lnSpc>
                <a:spcPct val="140000"/>
              </a:lnSpc>
              <a:buSzPct val="50000"/>
              <a:buFont typeface="Wingdings" panose="05000000000000000000" pitchFamily="2" charset="2"/>
              <a:buChar char="n"/>
              <a:defRPr sz="19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3pPr>
            <a:lvl4pPr marL="1905000" indent="-271463">
              <a:lnSpc>
                <a:spcPct val="140000"/>
              </a:lnSpc>
              <a:buChar char="–"/>
              <a:defRPr sz="17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4pPr>
            <a:lvl5pPr marL="2449513" indent="-271463">
              <a:lnSpc>
                <a:spcPct val="140000"/>
              </a:lnSpc>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5pPr>
            <a:lvl6pPr marL="2906713" indent="-271463" eaLnBrk="0" fontAlgn="base" hangingPunct="0">
              <a:lnSpc>
                <a:spcPct val="140000"/>
              </a:lnSpc>
              <a:spcBef>
                <a:spcPct val="0"/>
              </a:spcBef>
              <a:spcAft>
                <a:spcPct val="0"/>
              </a:spcAft>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6pPr>
            <a:lvl7pPr marL="3363913" indent="-271463" eaLnBrk="0" fontAlgn="base" hangingPunct="0">
              <a:lnSpc>
                <a:spcPct val="140000"/>
              </a:lnSpc>
              <a:spcBef>
                <a:spcPct val="0"/>
              </a:spcBef>
              <a:spcAft>
                <a:spcPct val="0"/>
              </a:spcAft>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7pPr>
            <a:lvl8pPr marL="3821113" indent="-271463" eaLnBrk="0" fontAlgn="base" hangingPunct="0">
              <a:lnSpc>
                <a:spcPct val="140000"/>
              </a:lnSpc>
              <a:spcBef>
                <a:spcPct val="0"/>
              </a:spcBef>
              <a:spcAft>
                <a:spcPct val="0"/>
              </a:spcAft>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8pPr>
            <a:lvl9pPr marL="4278313" indent="-271463" eaLnBrk="0" fontAlgn="base" hangingPunct="0">
              <a:lnSpc>
                <a:spcPct val="140000"/>
              </a:lnSpc>
              <a:spcBef>
                <a:spcPct val="0"/>
              </a:spcBef>
              <a:spcAft>
                <a:spcPct val="0"/>
              </a:spcAft>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9pPr>
          </a:lstStyle>
          <a:p>
            <a:pPr defTabSz="914400" eaLnBrk="1" hangingPunct="1">
              <a:lnSpc>
                <a:spcPct val="100000"/>
              </a:lnSpc>
              <a:buClr>
                <a:srgbClr val="CC9900"/>
              </a:buClr>
              <a:buSzTx/>
              <a:buFont typeface="Wingdings" panose="05000000000000000000" pitchFamily="2" charset="2"/>
              <a:buChar char="n"/>
            </a:pPr>
            <a:endParaRPr lang="en-US" sz="2100">
              <a:latin typeface="Arial" panose="020B0604020202020204" pitchFamily="34" charset="0"/>
              <a:ea typeface="华文细黑"/>
              <a:cs typeface="华文细黑"/>
            </a:endParaRPr>
          </a:p>
        </p:txBody>
      </p:sp>
      <p:sp>
        <p:nvSpPr>
          <p:cNvPr id="9" name="Rectangle 13"/>
          <p:cNvSpPr>
            <a:spLocks noChangeArrowheads="1"/>
          </p:cNvSpPr>
          <p:nvPr/>
        </p:nvSpPr>
        <p:spPr bwMode="auto">
          <a:xfrm>
            <a:off x="9042400" y="3452813"/>
            <a:ext cx="398463" cy="212725"/>
          </a:xfrm>
          <a:prstGeom prst="rect">
            <a:avLst/>
          </a:prstGeom>
          <a:solidFill>
            <a:srgbClr val="CC3399"/>
          </a:solidFill>
          <a:ln w="9525">
            <a:solidFill>
              <a:schemeClr val="tx1"/>
            </a:solidFill>
            <a:miter lim="800000"/>
            <a:headEnd/>
            <a:tailEnd/>
          </a:ln>
        </p:spPr>
        <p:txBody>
          <a:bodyPr/>
          <a:lstStyle>
            <a:lvl1pPr>
              <a:lnSpc>
                <a:spcPct val="140000"/>
              </a:lnSpc>
              <a:buClr>
                <a:srgbClr val="777777"/>
              </a:buClr>
              <a:buSzPct val="60000"/>
              <a:buFont typeface="Wingdings" panose="05000000000000000000" pitchFamily="2" charset="2"/>
              <a:buChar char="l"/>
              <a:defRPr sz="2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1pPr>
            <a:lvl2pPr marL="884238" indent="-339725">
              <a:lnSpc>
                <a:spcPct val="140000"/>
              </a:lnSpc>
              <a:buSzPct val="50000"/>
              <a:buFont typeface="Wingdings" panose="05000000000000000000" pitchFamily="2" charset="2"/>
              <a:buChar char="p"/>
              <a:defRPr>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2pPr>
            <a:lvl3pPr marL="1360488" indent="-271463">
              <a:lnSpc>
                <a:spcPct val="140000"/>
              </a:lnSpc>
              <a:buSzPct val="50000"/>
              <a:buFont typeface="Wingdings" panose="05000000000000000000" pitchFamily="2" charset="2"/>
              <a:buChar char="n"/>
              <a:defRPr sz="19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3pPr>
            <a:lvl4pPr marL="1905000" indent="-271463">
              <a:lnSpc>
                <a:spcPct val="140000"/>
              </a:lnSpc>
              <a:buChar char="–"/>
              <a:defRPr sz="17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4pPr>
            <a:lvl5pPr marL="2449513" indent="-271463">
              <a:lnSpc>
                <a:spcPct val="140000"/>
              </a:lnSpc>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5pPr>
            <a:lvl6pPr marL="2906713" indent="-271463" eaLnBrk="0" fontAlgn="base" hangingPunct="0">
              <a:lnSpc>
                <a:spcPct val="140000"/>
              </a:lnSpc>
              <a:spcBef>
                <a:spcPct val="0"/>
              </a:spcBef>
              <a:spcAft>
                <a:spcPct val="0"/>
              </a:spcAft>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6pPr>
            <a:lvl7pPr marL="3363913" indent="-271463" eaLnBrk="0" fontAlgn="base" hangingPunct="0">
              <a:lnSpc>
                <a:spcPct val="140000"/>
              </a:lnSpc>
              <a:spcBef>
                <a:spcPct val="0"/>
              </a:spcBef>
              <a:spcAft>
                <a:spcPct val="0"/>
              </a:spcAft>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7pPr>
            <a:lvl8pPr marL="3821113" indent="-271463" eaLnBrk="0" fontAlgn="base" hangingPunct="0">
              <a:lnSpc>
                <a:spcPct val="140000"/>
              </a:lnSpc>
              <a:spcBef>
                <a:spcPct val="0"/>
              </a:spcBef>
              <a:spcAft>
                <a:spcPct val="0"/>
              </a:spcAft>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8pPr>
            <a:lvl9pPr marL="4278313" indent="-271463" eaLnBrk="0" fontAlgn="base" hangingPunct="0">
              <a:lnSpc>
                <a:spcPct val="140000"/>
              </a:lnSpc>
              <a:spcBef>
                <a:spcPct val="0"/>
              </a:spcBef>
              <a:spcAft>
                <a:spcPct val="0"/>
              </a:spcAft>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9pPr>
          </a:lstStyle>
          <a:p>
            <a:pPr defTabSz="914400" eaLnBrk="1" hangingPunct="1">
              <a:lnSpc>
                <a:spcPct val="100000"/>
              </a:lnSpc>
              <a:buClr>
                <a:srgbClr val="CC9900"/>
              </a:buClr>
              <a:buSzTx/>
              <a:buFont typeface="Wingdings" panose="05000000000000000000" pitchFamily="2" charset="2"/>
              <a:buChar char="n"/>
            </a:pPr>
            <a:endParaRPr lang="en-US" sz="2100">
              <a:latin typeface="Arial" panose="020B0604020202020204" pitchFamily="34" charset="0"/>
              <a:ea typeface="华文细黑"/>
              <a:cs typeface="华文细黑"/>
            </a:endParaRPr>
          </a:p>
        </p:txBody>
      </p:sp>
      <p:sp>
        <p:nvSpPr>
          <p:cNvPr id="10" name="Rectangle 14"/>
          <p:cNvSpPr>
            <a:spLocks noChangeArrowheads="1"/>
          </p:cNvSpPr>
          <p:nvPr/>
        </p:nvSpPr>
        <p:spPr bwMode="auto">
          <a:xfrm>
            <a:off x="9031288" y="2162175"/>
            <a:ext cx="398462" cy="211138"/>
          </a:xfrm>
          <a:prstGeom prst="rect">
            <a:avLst/>
          </a:prstGeom>
          <a:solidFill>
            <a:srgbClr val="0081E2"/>
          </a:solidFill>
          <a:ln w="9525">
            <a:solidFill>
              <a:schemeClr val="tx1"/>
            </a:solidFill>
            <a:miter lim="800000"/>
            <a:headEnd/>
            <a:tailEnd/>
          </a:ln>
        </p:spPr>
        <p:txBody>
          <a:bodyPr/>
          <a:lstStyle>
            <a:lvl1pPr>
              <a:lnSpc>
                <a:spcPct val="140000"/>
              </a:lnSpc>
              <a:buClr>
                <a:srgbClr val="777777"/>
              </a:buClr>
              <a:buSzPct val="60000"/>
              <a:buFont typeface="Wingdings" panose="05000000000000000000" pitchFamily="2" charset="2"/>
              <a:buChar char="l"/>
              <a:defRPr sz="2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1pPr>
            <a:lvl2pPr marL="884238" indent="-339725">
              <a:lnSpc>
                <a:spcPct val="140000"/>
              </a:lnSpc>
              <a:buSzPct val="50000"/>
              <a:buFont typeface="Wingdings" panose="05000000000000000000" pitchFamily="2" charset="2"/>
              <a:buChar char="p"/>
              <a:defRPr>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2pPr>
            <a:lvl3pPr marL="1360488" indent="-271463">
              <a:lnSpc>
                <a:spcPct val="140000"/>
              </a:lnSpc>
              <a:buSzPct val="50000"/>
              <a:buFont typeface="Wingdings" panose="05000000000000000000" pitchFamily="2" charset="2"/>
              <a:buChar char="n"/>
              <a:defRPr sz="19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3pPr>
            <a:lvl4pPr marL="1905000" indent="-271463">
              <a:lnSpc>
                <a:spcPct val="140000"/>
              </a:lnSpc>
              <a:buChar char="–"/>
              <a:defRPr sz="17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4pPr>
            <a:lvl5pPr marL="2449513" indent="-271463">
              <a:lnSpc>
                <a:spcPct val="140000"/>
              </a:lnSpc>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5pPr>
            <a:lvl6pPr marL="2906713" indent="-271463" eaLnBrk="0" fontAlgn="base" hangingPunct="0">
              <a:lnSpc>
                <a:spcPct val="140000"/>
              </a:lnSpc>
              <a:spcBef>
                <a:spcPct val="0"/>
              </a:spcBef>
              <a:spcAft>
                <a:spcPct val="0"/>
              </a:spcAft>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6pPr>
            <a:lvl7pPr marL="3363913" indent="-271463" eaLnBrk="0" fontAlgn="base" hangingPunct="0">
              <a:lnSpc>
                <a:spcPct val="140000"/>
              </a:lnSpc>
              <a:spcBef>
                <a:spcPct val="0"/>
              </a:spcBef>
              <a:spcAft>
                <a:spcPct val="0"/>
              </a:spcAft>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7pPr>
            <a:lvl8pPr marL="3821113" indent="-271463" eaLnBrk="0" fontAlgn="base" hangingPunct="0">
              <a:lnSpc>
                <a:spcPct val="140000"/>
              </a:lnSpc>
              <a:spcBef>
                <a:spcPct val="0"/>
              </a:spcBef>
              <a:spcAft>
                <a:spcPct val="0"/>
              </a:spcAft>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8pPr>
            <a:lvl9pPr marL="4278313" indent="-271463" eaLnBrk="0" fontAlgn="base" hangingPunct="0">
              <a:lnSpc>
                <a:spcPct val="140000"/>
              </a:lnSpc>
              <a:spcBef>
                <a:spcPct val="0"/>
              </a:spcBef>
              <a:spcAft>
                <a:spcPct val="0"/>
              </a:spcAft>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9pPr>
          </a:lstStyle>
          <a:p>
            <a:pPr defTabSz="914400" eaLnBrk="1" hangingPunct="1">
              <a:lnSpc>
                <a:spcPct val="100000"/>
              </a:lnSpc>
              <a:buClr>
                <a:srgbClr val="CC9900"/>
              </a:buClr>
              <a:buSzTx/>
              <a:buFont typeface="Wingdings" panose="05000000000000000000" pitchFamily="2" charset="2"/>
              <a:buChar char="n"/>
            </a:pPr>
            <a:endParaRPr lang="en-US" sz="2100">
              <a:latin typeface="Arial" panose="020B0604020202020204" pitchFamily="34" charset="0"/>
              <a:ea typeface="华文细黑"/>
              <a:cs typeface="华文细黑"/>
            </a:endParaRPr>
          </a:p>
        </p:txBody>
      </p:sp>
      <p:sp>
        <p:nvSpPr>
          <p:cNvPr id="11" name="Rectangle 15"/>
          <p:cNvSpPr>
            <a:spLocks noChangeArrowheads="1"/>
          </p:cNvSpPr>
          <p:nvPr/>
        </p:nvSpPr>
        <p:spPr bwMode="auto">
          <a:xfrm>
            <a:off x="9556750" y="1778000"/>
            <a:ext cx="3730625" cy="27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ru-RU" sz="1200">
                <a:solidFill>
                  <a:srgbClr val="002060"/>
                </a:solidFill>
                <a:latin typeface="Arial Narrow Europa ?rodk"/>
              </a:rPr>
              <a:t>Зона размещения хладоцентра</a:t>
            </a:r>
          </a:p>
        </p:txBody>
      </p:sp>
      <p:sp>
        <p:nvSpPr>
          <p:cNvPr id="12" name="Rectangle 16"/>
          <p:cNvSpPr>
            <a:spLocks noChangeArrowheads="1"/>
          </p:cNvSpPr>
          <p:nvPr/>
        </p:nvSpPr>
        <p:spPr bwMode="auto">
          <a:xfrm>
            <a:off x="9556750" y="2152650"/>
            <a:ext cx="3730625" cy="27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ru-RU" sz="1200">
                <a:solidFill>
                  <a:srgbClr val="002060"/>
                </a:solidFill>
                <a:latin typeface="Arial Narrow Europa ?rodk"/>
              </a:rPr>
              <a:t>Зона размещения кондиционеров</a:t>
            </a:r>
          </a:p>
        </p:txBody>
      </p:sp>
      <p:sp>
        <p:nvSpPr>
          <p:cNvPr id="13" name="Rectangle 17"/>
          <p:cNvSpPr>
            <a:spLocks noChangeArrowheads="1"/>
          </p:cNvSpPr>
          <p:nvPr/>
        </p:nvSpPr>
        <p:spPr bwMode="auto">
          <a:xfrm>
            <a:off x="9591675" y="2584450"/>
            <a:ext cx="3367088"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ru-RU" sz="1200">
                <a:solidFill>
                  <a:srgbClr val="002060"/>
                </a:solidFill>
                <a:latin typeface="Arial Narrow Europa ?rodk"/>
              </a:rPr>
              <a:t>Зона маш. залов</a:t>
            </a:r>
          </a:p>
        </p:txBody>
      </p:sp>
      <p:sp>
        <p:nvSpPr>
          <p:cNvPr id="14" name="Rectangle 18"/>
          <p:cNvSpPr>
            <a:spLocks noChangeArrowheads="1"/>
          </p:cNvSpPr>
          <p:nvPr/>
        </p:nvSpPr>
        <p:spPr bwMode="auto">
          <a:xfrm>
            <a:off x="9577388" y="2962275"/>
            <a:ext cx="43211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ru-RU" sz="1200">
                <a:solidFill>
                  <a:srgbClr val="002060"/>
                </a:solidFill>
                <a:latin typeface="Arial Narrow Europa ?rodk"/>
              </a:rPr>
              <a:t>Зона  станции пожаротушения</a:t>
            </a:r>
          </a:p>
        </p:txBody>
      </p:sp>
      <p:sp>
        <p:nvSpPr>
          <p:cNvPr id="15" name="Rectangle 19"/>
          <p:cNvSpPr>
            <a:spLocks noChangeArrowheads="1"/>
          </p:cNvSpPr>
          <p:nvPr/>
        </p:nvSpPr>
        <p:spPr bwMode="auto">
          <a:xfrm>
            <a:off x="9591675" y="3408363"/>
            <a:ext cx="39116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ru-RU" sz="1200">
                <a:solidFill>
                  <a:srgbClr val="002060"/>
                </a:solidFill>
                <a:latin typeface="Arial Narrow Europa ?rodk"/>
              </a:rPr>
              <a:t>Зона  телеком вводов и М</a:t>
            </a:r>
            <a:r>
              <a:rPr lang="en-US" sz="1200">
                <a:solidFill>
                  <a:srgbClr val="002060"/>
                </a:solidFill>
                <a:latin typeface="Arial Narrow Europa ?rodk"/>
              </a:rPr>
              <a:t>DA</a:t>
            </a:r>
            <a:endParaRPr lang="ru-RU" sz="1200">
              <a:solidFill>
                <a:srgbClr val="002060"/>
              </a:solidFill>
              <a:latin typeface="Arial Narrow Europa ?rodk"/>
            </a:endParaRPr>
          </a:p>
        </p:txBody>
      </p:sp>
      <p:sp>
        <p:nvSpPr>
          <p:cNvPr id="16" name="Rectangle 20"/>
          <p:cNvSpPr>
            <a:spLocks noChangeArrowheads="1"/>
          </p:cNvSpPr>
          <p:nvPr/>
        </p:nvSpPr>
        <p:spPr bwMode="auto">
          <a:xfrm>
            <a:off x="9591675" y="3760788"/>
            <a:ext cx="4306888"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ru-RU" sz="1200">
                <a:solidFill>
                  <a:srgbClr val="002060"/>
                </a:solidFill>
                <a:latin typeface="Arial Narrow Europa ?rodk"/>
              </a:rPr>
              <a:t>Зона разгрузки, распаковки  и                     термостатирования  оборудования</a:t>
            </a:r>
          </a:p>
        </p:txBody>
      </p:sp>
      <p:sp>
        <p:nvSpPr>
          <p:cNvPr id="17" name="Rectangle 21"/>
          <p:cNvSpPr>
            <a:spLocks noChangeArrowheads="1"/>
          </p:cNvSpPr>
          <p:nvPr/>
        </p:nvSpPr>
        <p:spPr bwMode="auto">
          <a:xfrm>
            <a:off x="9047163" y="4422775"/>
            <a:ext cx="398462" cy="177800"/>
          </a:xfrm>
          <a:prstGeom prst="rect">
            <a:avLst/>
          </a:prstGeom>
          <a:solidFill>
            <a:srgbClr val="007033"/>
          </a:solidFill>
          <a:ln w="9525">
            <a:solidFill>
              <a:schemeClr val="tx1"/>
            </a:solidFill>
            <a:miter lim="800000"/>
            <a:headEnd/>
            <a:tailEnd/>
          </a:ln>
        </p:spPr>
        <p:txBody>
          <a:bodyPr/>
          <a:lstStyle>
            <a:lvl1pPr>
              <a:lnSpc>
                <a:spcPct val="140000"/>
              </a:lnSpc>
              <a:buClr>
                <a:srgbClr val="777777"/>
              </a:buClr>
              <a:buSzPct val="60000"/>
              <a:buFont typeface="Wingdings" panose="05000000000000000000" pitchFamily="2" charset="2"/>
              <a:buChar char="l"/>
              <a:defRPr sz="2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1pPr>
            <a:lvl2pPr marL="884238" indent="-339725">
              <a:lnSpc>
                <a:spcPct val="140000"/>
              </a:lnSpc>
              <a:buSzPct val="50000"/>
              <a:buFont typeface="Wingdings" panose="05000000000000000000" pitchFamily="2" charset="2"/>
              <a:buChar char="p"/>
              <a:defRPr>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2pPr>
            <a:lvl3pPr marL="1360488" indent="-271463">
              <a:lnSpc>
                <a:spcPct val="140000"/>
              </a:lnSpc>
              <a:buSzPct val="50000"/>
              <a:buFont typeface="Wingdings" panose="05000000000000000000" pitchFamily="2" charset="2"/>
              <a:buChar char="n"/>
              <a:defRPr sz="19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3pPr>
            <a:lvl4pPr marL="1905000" indent="-271463">
              <a:lnSpc>
                <a:spcPct val="140000"/>
              </a:lnSpc>
              <a:buChar char="–"/>
              <a:defRPr sz="17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4pPr>
            <a:lvl5pPr marL="2449513" indent="-271463">
              <a:lnSpc>
                <a:spcPct val="140000"/>
              </a:lnSpc>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5pPr>
            <a:lvl6pPr marL="2906713" indent="-271463" eaLnBrk="0" fontAlgn="base" hangingPunct="0">
              <a:lnSpc>
                <a:spcPct val="140000"/>
              </a:lnSpc>
              <a:spcBef>
                <a:spcPct val="0"/>
              </a:spcBef>
              <a:spcAft>
                <a:spcPct val="0"/>
              </a:spcAft>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6pPr>
            <a:lvl7pPr marL="3363913" indent="-271463" eaLnBrk="0" fontAlgn="base" hangingPunct="0">
              <a:lnSpc>
                <a:spcPct val="140000"/>
              </a:lnSpc>
              <a:spcBef>
                <a:spcPct val="0"/>
              </a:spcBef>
              <a:spcAft>
                <a:spcPct val="0"/>
              </a:spcAft>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7pPr>
            <a:lvl8pPr marL="3821113" indent="-271463" eaLnBrk="0" fontAlgn="base" hangingPunct="0">
              <a:lnSpc>
                <a:spcPct val="140000"/>
              </a:lnSpc>
              <a:spcBef>
                <a:spcPct val="0"/>
              </a:spcBef>
              <a:spcAft>
                <a:spcPct val="0"/>
              </a:spcAft>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8pPr>
            <a:lvl9pPr marL="4278313" indent="-271463" eaLnBrk="0" fontAlgn="base" hangingPunct="0">
              <a:lnSpc>
                <a:spcPct val="140000"/>
              </a:lnSpc>
              <a:spcBef>
                <a:spcPct val="0"/>
              </a:spcBef>
              <a:spcAft>
                <a:spcPct val="0"/>
              </a:spcAft>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9pPr>
          </a:lstStyle>
          <a:p>
            <a:pPr defTabSz="914400" eaLnBrk="1" hangingPunct="1">
              <a:lnSpc>
                <a:spcPct val="100000"/>
              </a:lnSpc>
              <a:buClr>
                <a:srgbClr val="CC9900"/>
              </a:buClr>
              <a:buSzTx/>
              <a:buFont typeface="Wingdings" panose="05000000000000000000" pitchFamily="2" charset="2"/>
              <a:buChar char="n"/>
            </a:pPr>
            <a:endParaRPr lang="en-US" sz="1800">
              <a:latin typeface="Arial" panose="020B0604020202020204" pitchFamily="34" charset="0"/>
              <a:ea typeface="SimSun" panose="02010600030101010101" pitchFamily="2" charset="-122"/>
              <a:cs typeface="华文细黑"/>
            </a:endParaRPr>
          </a:p>
        </p:txBody>
      </p:sp>
      <p:sp>
        <p:nvSpPr>
          <p:cNvPr id="18" name="Rectangle 22"/>
          <p:cNvSpPr>
            <a:spLocks noChangeArrowheads="1"/>
          </p:cNvSpPr>
          <p:nvPr/>
        </p:nvSpPr>
        <p:spPr bwMode="auto">
          <a:xfrm>
            <a:off x="9591675" y="4357688"/>
            <a:ext cx="3367088"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1200">
                <a:solidFill>
                  <a:srgbClr val="002060"/>
                </a:solidFill>
                <a:latin typeface="Arial Narrow Europa ?rodk"/>
              </a:rPr>
              <a:t>C</a:t>
            </a:r>
            <a:r>
              <a:rPr lang="ru-RU" sz="1200">
                <a:solidFill>
                  <a:srgbClr val="002060"/>
                </a:solidFill>
                <a:latin typeface="Arial Narrow Europa ?rodk"/>
              </a:rPr>
              <a:t>кладская зона</a:t>
            </a:r>
          </a:p>
        </p:txBody>
      </p:sp>
      <p:sp>
        <p:nvSpPr>
          <p:cNvPr id="19" name="Rectangle 23"/>
          <p:cNvSpPr>
            <a:spLocks noChangeArrowheads="1"/>
          </p:cNvSpPr>
          <p:nvPr/>
        </p:nvSpPr>
        <p:spPr bwMode="auto">
          <a:xfrm>
            <a:off x="9042400" y="4840288"/>
            <a:ext cx="398463" cy="179387"/>
          </a:xfrm>
          <a:prstGeom prst="rect">
            <a:avLst/>
          </a:prstGeom>
          <a:solidFill>
            <a:srgbClr val="002060"/>
          </a:solidFill>
          <a:ln w="9525">
            <a:solidFill>
              <a:schemeClr val="tx1"/>
            </a:solidFill>
            <a:miter lim="800000"/>
            <a:headEnd/>
            <a:tailEnd/>
          </a:ln>
        </p:spPr>
        <p:txBody>
          <a:bodyPr/>
          <a:lstStyle>
            <a:lvl1pPr>
              <a:lnSpc>
                <a:spcPct val="140000"/>
              </a:lnSpc>
              <a:buClr>
                <a:srgbClr val="777777"/>
              </a:buClr>
              <a:buSzPct val="60000"/>
              <a:buFont typeface="Wingdings" panose="05000000000000000000" pitchFamily="2" charset="2"/>
              <a:buChar char="l"/>
              <a:defRPr sz="2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1pPr>
            <a:lvl2pPr marL="884238" indent="-339725">
              <a:lnSpc>
                <a:spcPct val="140000"/>
              </a:lnSpc>
              <a:buSzPct val="50000"/>
              <a:buFont typeface="Wingdings" panose="05000000000000000000" pitchFamily="2" charset="2"/>
              <a:buChar char="p"/>
              <a:defRPr>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2pPr>
            <a:lvl3pPr marL="1360488" indent="-271463">
              <a:lnSpc>
                <a:spcPct val="140000"/>
              </a:lnSpc>
              <a:buSzPct val="50000"/>
              <a:buFont typeface="Wingdings" panose="05000000000000000000" pitchFamily="2" charset="2"/>
              <a:buChar char="n"/>
              <a:defRPr sz="19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3pPr>
            <a:lvl4pPr marL="1905000" indent="-271463">
              <a:lnSpc>
                <a:spcPct val="140000"/>
              </a:lnSpc>
              <a:buChar char="–"/>
              <a:defRPr sz="17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4pPr>
            <a:lvl5pPr marL="2449513" indent="-271463">
              <a:lnSpc>
                <a:spcPct val="140000"/>
              </a:lnSpc>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5pPr>
            <a:lvl6pPr marL="2906713" indent="-271463" eaLnBrk="0" fontAlgn="base" hangingPunct="0">
              <a:lnSpc>
                <a:spcPct val="140000"/>
              </a:lnSpc>
              <a:spcBef>
                <a:spcPct val="0"/>
              </a:spcBef>
              <a:spcAft>
                <a:spcPct val="0"/>
              </a:spcAft>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6pPr>
            <a:lvl7pPr marL="3363913" indent="-271463" eaLnBrk="0" fontAlgn="base" hangingPunct="0">
              <a:lnSpc>
                <a:spcPct val="140000"/>
              </a:lnSpc>
              <a:spcBef>
                <a:spcPct val="0"/>
              </a:spcBef>
              <a:spcAft>
                <a:spcPct val="0"/>
              </a:spcAft>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7pPr>
            <a:lvl8pPr marL="3821113" indent="-271463" eaLnBrk="0" fontAlgn="base" hangingPunct="0">
              <a:lnSpc>
                <a:spcPct val="140000"/>
              </a:lnSpc>
              <a:spcBef>
                <a:spcPct val="0"/>
              </a:spcBef>
              <a:spcAft>
                <a:spcPct val="0"/>
              </a:spcAft>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8pPr>
            <a:lvl9pPr marL="4278313" indent="-271463" eaLnBrk="0" fontAlgn="base" hangingPunct="0">
              <a:lnSpc>
                <a:spcPct val="140000"/>
              </a:lnSpc>
              <a:spcBef>
                <a:spcPct val="0"/>
              </a:spcBef>
              <a:spcAft>
                <a:spcPct val="0"/>
              </a:spcAft>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9pPr>
          </a:lstStyle>
          <a:p>
            <a:pPr defTabSz="914400" eaLnBrk="1" hangingPunct="1">
              <a:lnSpc>
                <a:spcPct val="100000"/>
              </a:lnSpc>
              <a:buClr>
                <a:srgbClr val="CC9900"/>
              </a:buClr>
              <a:buSzTx/>
              <a:buFont typeface="Wingdings" panose="05000000000000000000" pitchFamily="2" charset="2"/>
              <a:buChar char="n"/>
            </a:pPr>
            <a:endParaRPr lang="en-US" sz="1800">
              <a:latin typeface="Arial" panose="020B0604020202020204" pitchFamily="34" charset="0"/>
              <a:ea typeface="SimSun" panose="02010600030101010101" pitchFamily="2" charset="-122"/>
              <a:cs typeface="华文细黑"/>
            </a:endParaRPr>
          </a:p>
        </p:txBody>
      </p:sp>
      <p:sp>
        <p:nvSpPr>
          <p:cNvPr id="20" name="Rectangle 24"/>
          <p:cNvSpPr>
            <a:spLocks noChangeArrowheads="1"/>
          </p:cNvSpPr>
          <p:nvPr/>
        </p:nvSpPr>
        <p:spPr bwMode="auto">
          <a:xfrm>
            <a:off x="9586913" y="4776788"/>
            <a:ext cx="3367087"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ru-RU" sz="1200">
                <a:solidFill>
                  <a:srgbClr val="002060"/>
                </a:solidFill>
                <a:latin typeface="Arial Narrow Europa ?rodk"/>
              </a:rPr>
              <a:t>Диспетчерская зона</a:t>
            </a:r>
          </a:p>
        </p:txBody>
      </p:sp>
      <p:sp>
        <p:nvSpPr>
          <p:cNvPr id="21" name="Rectangle 25"/>
          <p:cNvSpPr>
            <a:spLocks noChangeArrowheads="1"/>
          </p:cNvSpPr>
          <p:nvPr/>
        </p:nvSpPr>
        <p:spPr bwMode="auto">
          <a:xfrm>
            <a:off x="9050338" y="5199063"/>
            <a:ext cx="398462" cy="179387"/>
          </a:xfrm>
          <a:prstGeom prst="rect">
            <a:avLst/>
          </a:prstGeom>
          <a:solidFill>
            <a:srgbClr val="EC9496"/>
          </a:solidFill>
          <a:ln w="9525">
            <a:solidFill>
              <a:schemeClr val="tx1"/>
            </a:solidFill>
            <a:miter lim="800000"/>
            <a:headEnd/>
            <a:tailEnd/>
          </a:ln>
        </p:spPr>
        <p:txBody>
          <a:bodyPr/>
          <a:lstStyle>
            <a:lvl1pPr>
              <a:lnSpc>
                <a:spcPct val="140000"/>
              </a:lnSpc>
              <a:buClr>
                <a:srgbClr val="777777"/>
              </a:buClr>
              <a:buSzPct val="60000"/>
              <a:buFont typeface="Wingdings" panose="05000000000000000000" pitchFamily="2" charset="2"/>
              <a:buChar char="l"/>
              <a:defRPr sz="2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1pPr>
            <a:lvl2pPr marL="884238" indent="-339725">
              <a:lnSpc>
                <a:spcPct val="140000"/>
              </a:lnSpc>
              <a:buSzPct val="50000"/>
              <a:buFont typeface="Wingdings" panose="05000000000000000000" pitchFamily="2" charset="2"/>
              <a:buChar char="p"/>
              <a:defRPr>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2pPr>
            <a:lvl3pPr marL="1360488" indent="-271463">
              <a:lnSpc>
                <a:spcPct val="140000"/>
              </a:lnSpc>
              <a:buSzPct val="50000"/>
              <a:buFont typeface="Wingdings" panose="05000000000000000000" pitchFamily="2" charset="2"/>
              <a:buChar char="n"/>
              <a:defRPr sz="19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3pPr>
            <a:lvl4pPr marL="1905000" indent="-271463">
              <a:lnSpc>
                <a:spcPct val="140000"/>
              </a:lnSpc>
              <a:buChar char="–"/>
              <a:defRPr sz="17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4pPr>
            <a:lvl5pPr marL="2449513" indent="-271463">
              <a:lnSpc>
                <a:spcPct val="140000"/>
              </a:lnSpc>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5pPr>
            <a:lvl6pPr marL="2906713" indent="-271463" eaLnBrk="0" fontAlgn="base" hangingPunct="0">
              <a:lnSpc>
                <a:spcPct val="140000"/>
              </a:lnSpc>
              <a:spcBef>
                <a:spcPct val="0"/>
              </a:spcBef>
              <a:spcAft>
                <a:spcPct val="0"/>
              </a:spcAft>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6pPr>
            <a:lvl7pPr marL="3363913" indent="-271463" eaLnBrk="0" fontAlgn="base" hangingPunct="0">
              <a:lnSpc>
                <a:spcPct val="140000"/>
              </a:lnSpc>
              <a:spcBef>
                <a:spcPct val="0"/>
              </a:spcBef>
              <a:spcAft>
                <a:spcPct val="0"/>
              </a:spcAft>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7pPr>
            <a:lvl8pPr marL="3821113" indent="-271463" eaLnBrk="0" fontAlgn="base" hangingPunct="0">
              <a:lnSpc>
                <a:spcPct val="140000"/>
              </a:lnSpc>
              <a:spcBef>
                <a:spcPct val="0"/>
              </a:spcBef>
              <a:spcAft>
                <a:spcPct val="0"/>
              </a:spcAft>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8pPr>
            <a:lvl9pPr marL="4278313" indent="-271463" eaLnBrk="0" fontAlgn="base" hangingPunct="0">
              <a:lnSpc>
                <a:spcPct val="140000"/>
              </a:lnSpc>
              <a:spcBef>
                <a:spcPct val="0"/>
              </a:spcBef>
              <a:spcAft>
                <a:spcPct val="0"/>
              </a:spcAft>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9pPr>
          </a:lstStyle>
          <a:p>
            <a:pPr defTabSz="914400" eaLnBrk="1" hangingPunct="1">
              <a:lnSpc>
                <a:spcPct val="100000"/>
              </a:lnSpc>
              <a:buClr>
                <a:srgbClr val="CC9900"/>
              </a:buClr>
              <a:buSzTx/>
              <a:buFont typeface="Wingdings" panose="05000000000000000000" pitchFamily="2" charset="2"/>
              <a:buChar char="n"/>
            </a:pPr>
            <a:endParaRPr lang="en-US" sz="1800">
              <a:latin typeface="Arial" panose="020B0604020202020204" pitchFamily="34" charset="0"/>
              <a:ea typeface="SimSun" panose="02010600030101010101" pitchFamily="2" charset="-122"/>
              <a:cs typeface="华文细黑"/>
            </a:endParaRPr>
          </a:p>
        </p:txBody>
      </p:sp>
      <p:sp>
        <p:nvSpPr>
          <p:cNvPr id="22" name="Rectangle 26"/>
          <p:cNvSpPr>
            <a:spLocks noChangeArrowheads="1"/>
          </p:cNvSpPr>
          <p:nvPr/>
        </p:nvSpPr>
        <p:spPr bwMode="auto">
          <a:xfrm>
            <a:off x="9594850" y="5135563"/>
            <a:ext cx="3367088"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ru-RU" sz="1200">
                <a:solidFill>
                  <a:srgbClr val="002060"/>
                </a:solidFill>
                <a:latin typeface="Arial Narrow Europa ?rodk"/>
              </a:rPr>
              <a:t>Служба охраны</a:t>
            </a:r>
          </a:p>
        </p:txBody>
      </p:sp>
      <p:sp>
        <p:nvSpPr>
          <p:cNvPr id="23" name="Заголовок 1"/>
          <p:cNvSpPr txBox="1">
            <a:spLocks/>
          </p:cNvSpPr>
          <p:nvPr/>
        </p:nvSpPr>
        <p:spPr bwMode="auto">
          <a:xfrm>
            <a:off x="182387" y="223481"/>
            <a:ext cx="12395376" cy="10883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
                <a:solidFill>
                  <a:srgbClr val="000000"/>
                </a:solidFill>
                <a:miter lim="800000"/>
                <a:headEnd/>
                <a:tailEnd/>
              </a14:hiddenLine>
            </a:ext>
          </a:extLst>
        </p:spPr>
        <p:txBody>
          <a:bodyPr wrap="square" lIns="288000" tIns="36000" rIns="72000" bIns="36000" anchor="ctr">
            <a:spAutoFit/>
          </a:bodyPr>
          <a:lstStyle>
            <a:lvl1pPr algn="l" rtl="0" eaLnBrk="0" fontAlgn="base" hangingPunct="0">
              <a:lnSpc>
                <a:spcPct val="90000"/>
              </a:lnSpc>
              <a:spcBef>
                <a:spcPct val="0"/>
              </a:spcBef>
              <a:spcAft>
                <a:spcPct val="0"/>
              </a:spcAft>
              <a:defRPr sz="2400" b="1">
                <a:solidFill>
                  <a:srgbClr val="00608B"/>
                </a:solidFill>
                <a:latin typeface="+mj-lt"/>
                <a:ea typeface="+mj-ea"/>
                <a:cs typeface="+mj-cs"/>
              </a:defRPr>
            </a:lvl1pPr>
            <a:lvl2pPr algn="l" rtl="0" eaLnBrk="0" fontAlgn="base" hangingPunct="0">
              <a:lnSpc>
                <a:spcPct val="90000"/>
              </a:lnSpc>
              <a:spcBef>
                <a:spcPct val="0"/>
              </a:spcBef>
              <a:spcAft>
                <a:spcPct val="0"/>
              </a:spcAft>
              <a:defRPr sz="2400" b="1">
                <a:solidFill>
                  <a:srgbClr val="00608B"/>
                </a:solidFill>
                <a:latin typeface="Arial" charset="0"/>
              </a:defRPr>
            </a:lvl2pPr>
            <a:lvl3pPr algn="l" rtl="0" eaLnBrk="0" fontAlgn="base" hangingPunct="0">
              <a:lnSpc>
                <a:spcPct val="90000"/>
              </a:lnSpc>
              <a:spcBef>
                <a:spcPct val="0"/>
              </a:spcBef>
              <a:spcAft>
                <a:spcPct val="0"/>
              </a:spcAft>
              <a:defRPr sz="2400" b="1">
                <a:solidFill>
                  <a:srgbClr val="00608B"/>
                </a:solidFill>
                <a:latin typeface="Arial" charset="0"/>
              </a:defRPr>
            </a:lvl3pPr>
            <a:lvl4pPr algn="l" rtl="0" eaLnBrk="0" fontAlgn="base" hangingPunct="0">
              <a:lnSpc>
                <a:spcPct val="90000"/>
              </a:lnSpc>
              <a:spcBef>
                <a:spcPct val="0"/>
              </a:spcBef>
              <a:spcAft>
                <a:spcPct val="0"/>
              </a:spcAft>
              <a:defRPr sz="2400" b="1">
                <a:solidFill>
                  <a:srgbClr val="00608B"/>
                </a:solidFill>
                <a:latin typeface="Arial" charset="0"/>
              </a:defRPr>
            </a:lvl4pPr>
            <a:lvl5pPr algn="l" rtl="0" eaLnBrk="0" fontAlgn="base" hangingPunct="0">
              <a:lnSpc>
                <a:spcPct val="90000"/>
              </a:lnSpc>
              <a:spcBef>
                <a:spcPct val="0"/>
              </a:spcBef>
              <a:spcAft>
                <a:spcPct val="0"/>
              </a:spcAft>
              <a:defRPr sz="2400" b="1">
                <a:solidFill>
                  <a:srgbClr val="00608B"/>
                </a:solidFill>
                <a:latin typeface="Arial" charset="0"/>
              </a:defRPr>
            </a:lvl5pPr>
            <a:lvl6pPr marL="457200" algn="l" rtl="0" fontAlgn="base">
              <a:lnSpc>
                <a:spcPct val="90000"/>
              </a:lnSpc>
              <a:spcBef>
                <a:spcPct val="0"/>
              </a:spcBef>
              <a:spcAft>
                <a:spcPct val="0"/>
              </a:spcAft>
              <a:defRPr sz="2400" b="1">
                <a:solidFill>
                  <a:srgbClr val="007DD2"/>
                </a:solidFill>
                <a:latin typeface="Arial" charset="0"/>
              </a:defRPr>
            </a:lvl6pPr>
            <a:lvl7pPr marL="914400" algn="l" rtl="0" fontAlgn="base">
              <a:lnSpc>
                <a:spcPct val="90000"/>
              </a:lnSpc>
              <a:spcBef>
                <a:spcPct val="0"/>
              </a:spcBef>
              <a:spcAft>
                <a:spcPct val="0"/>
              </a:spcAft>
              <a:defRPr sz="2400" b="1">
                <a:solidFill>
                  <a:srgbClr val="007DD2"/>
                </a:solidFill>
                <a:latin typeface="Arial" charset="0"/>
              </a:defRPr>
            </a:lvl7pPr>
            <a:lvl8pPr marL="1371600" algn="l" rtl="0" fontAlgn="base">
              <a:lnSpc>
                <a:spcPct val="90000"/>
              </a:lnSpc>
              <a:spcBef>
                <a:spcPct val="0"/>
              </a:spcBef>
              <a:spcAft>
                <a:spcPct val="0"/>
              </a:spcAft>
              <a:defRPr sz="2400" b="1">
                <a:solidFill>
                  <a:srgbClr val="007DD2"/>
                </a:solidFill>
                <a:latin typeface="Arial" charset="0"/>
              </a:defRPr>
            </a:lvl8pPr>
            <a:lvl9pPr marL="1828800" algn="l" rtl="0" fontAlgn="base">
              <a:lnSpc>
                <a:spcPct val="90000"/>
              </a:lnSpc>
              <a:spcBef>
                <a:spcPct val="0"/>
              </a:spcBef>
              <a:spcAft>
                <a:spcPct val="0"/>
              </a:spcAft>
              <a:defRPr sz="2400" b="1">
                <a:solidFill>
                  <a:srgbClr val="007DD2"/>
                </a:solidFill>
                <a:latin typeface="Arial" charset="0"/>
              </a:defRPr>
            </a:lvl9pPr>
          </a:lstStyle>
          <a:p>
            <a:pPr eaLnBrk="1" hangingPunct="1">
              <a:lnSpc>
                <a:spcPct val="100000"/>
              </a:lnSpc>
              <a:defRPr/>
            </a:pPr>
            <a:r>
              <a:rPr lang="ru-RU" sz="2200" dirty="0" smtClean="0">
                <a:solidFill>
                  <a:srgbClr val="C00000"/>
                </a:solidFill>
                <a:effectLst>
                  <a:outerShdw blurRad="38100" dist="38100" dir="2700000" algn="tl">
                    <a:srgbClr val="C0C0C0"/>
                  </a:outerShdw>
                </a:effectLst>
              </a:rPr>
              <a:t>Принципиальная компоновка </a:t>
            </a:r>
            <a:r>
              <a:rPr lang="ru-RU" sz="2200" dirty="0" err="1" smtClean="0">
                <a:solidFill>
                  <a:srgbClr val="C00000"/>
                </a:solidFill>
                <a:effectLst>
                  <a:outerShdw blurRad="38100" dist="38100" dir="2700000" algn="tl">
                    <a:srgbClr val="C0C0C0"/>
                  </a:outerShdw>
                </a:effectLst>
              </a:rPr>
              <a:t>ЦОДа</a:t>
            </a:r>
            <a:r>
              <a:rPr lang="en-US" sz="2200" dirty="0" smtClean="0">
                <a:solidFill>
                  <a:srgbClr val="C00000"/>
                </a:solidFill>
                <a:effectLst>
                  <a:outerShdw blurRad="38100" dist="38100" dir="2700000" algn="tl">
                    <a:srgbClr val="C0C0C0"/>
                  </a:outerShdw>
                </a:effectLst>
              </a:rPr>
              <a:t>:</a:t>
            </a:r>
            <a:r>
              <a:rPr lang="ru-RU" sz="2200" dirty="0" smtClean="0">
                <a:solidFill>
                  <a:srgbClr val="C00000"/>
                </a:solidFill>
                <a:effectLst>
                  <a:outerShdw blurRad="38100" dist="38100" dir="2700000" algn="tl">
                    <a:srgbClr val="C0C0C0"/>
                  </a:outerShdw>
                </a:effectLst>
              </a:rPr>
              <a:t>  на примере 2-ух модулей </a:t>
            </a:r>
            <a:r>
              <a:rPr lang="en-US" sz="2200" dirty="0" smtClean="0">
                <a:solidFill>
                  <a:srgbClr val="C00000"/>
                </a:solidFill>
                <a:effectLst>
                  <a:outerShdw blurRad="38100" dist="38100" dir="2700000" algn="tl">
                    <a:srgbClr val="C0C0C0"/>
                  </a:outerShdw>
                </a:effectLst>
              </a:rPr>
              <a:t>(4 </a:t>
            </a:r>
            <a:r>
              <a:rPr lang="ru-RU" sz="2200" dirty="0" err="1" smtClean="0">
                <a:solidFill>
                  <a:srgbClr val="C00000"/>
                </a:solidFill>
                <a:effectLst>
                  <a:outerShdw blurRad="38100" dist="38100" dir="2700000" algn="tl">
                    <a:srgbClr val="C0C0C0"/>
                  </a:outerShdw>
                </a:effectLst>
              </a:rPr>
              <a:t>маш</a:t>
            </a:r>
            <a:r>
              <a:rPr lang="ru-RU" sz="2200" dirty="0" smtClean="0">
                <a:solidFill>
                  <a:srgbClr val="C00000"/>
                </a:solidFill>
                <a:effectLst>
                  <a:outerShdw blurRad="38100" dist="38100" dir="2700000" algn="tl">
                    <a:srgbClr val="C0C0C0"/>
                  </a:outerShdw>
                </a:effectLst>
              </a:rPr>
              <a:t>. зала) и офисной зоны</a:t>
            </a:r>
            <a:br>
              <a:rPr lang="ru-RU" sz="2200" dirty="0" smtClean="0">
                <a:solidFill>
                  <a:srgbClr val="C00000"/>
                </a:solidFill>
                <a:effectLst>
                  <a:outerShdw blurRad="38100" dist="38100" dir="2700000" algn="tl">
                    <a:srgbClr val="C0C0C0"/>
                  </a:outerShdw>
                </a:effectLst>
              </a:rPr>
            </a:br>
            <a:r>
              <a:rPr lang="ru-RU" sz="2200" cap="all" dirty="0" smtClean="0">
                <a:solidFill>
                  <a:srgbClr val="C00000"/>
                </a:solidFill>
              </a:rPr>
              <a:t/>
            </a:r>
            <a:br>
              <a:rPr lang="ru-RU" sz="2200" cap="all" dirty="0" smtClean="0">
                <a:solidFill>
                  <a:srgbClr val="C00000"/>
                </a:solidFill>
              </a:rPr>
            </a:br>
            <a:endParaRPr lang="ru-RU" sz="2200" dirty="0">
              <a:solidFill>
                <a:srgbClr val="C00000"/>
              </a:solidFill>
              <a:effectLst>
                <a:outerShdw blurRad="38100" dist="38100" dir="2700000" algn="tl">
                  <a:srgbClr val="C0C0C0"/>
                </a:outerShdw>
              </a:effectLst>
              <a:ea typeface="+mn-ea"/>
              <a:cs typeface="Arial" charset="0"/>
            </a:endParaRPr>
          </a:p>
        </p:txBody>
      </p:sp>
    </p:spTree>
    <p:extLst>
      <p:ext uri="{BB962C8B-B14F-4D97-AF65-F5344CB8AC3E}">
        <p14:creationId xmlns:p14="http://schemas.microsoft.com/office/powerpoint/2010/main" xmlns="" val="39826133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73175" y="306388"/>
            <a:ext cx="6967538" cy="6072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Заголовок 1"/>
          <p:cNvSpPr txBox="1">
            <a:spLocks/>
          </p:cNvSpPr>
          <p:nvPr/>
        </p:nvSpPr>
        <p:spPr bwMode="auto">
          <a:xfrm>
            <a:off x="481013" y="-169863"/>
            <a:ext cx="10072687" cy="1303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
                <a:solidFill>
                  <a:srgbClr val="000000"/>
                </a:solidFill>
                <a:miter lim="800000"/>
                <a:headEnd/>
                <a:tailEnd/>
              </a14:hiddenLine>
            </a:ext>
          </a:extLst>
        </p:spPr>
        <p:txBody>
          <a:bodyPr lIns="288000" tIns="36000" rIns="72000" bIns="36000" anchor="ctr">
            <a:spAutoFit/>
          </a:bodyPr>
          <a:lstStyle>
            <a:lvl1pPr algn="l" rtl="0" eaLnBrk="0" fontAlgn="base" hangingPunct="0">
              <a:lnSpc>
                <a:spcPct val="90000"/>
              </a:lnSpc>
              <a:spcBef>
                <a:spcPct val="0"/>
              </a:spcBef>
              <a:spcAft>
                <a:spcPct val="0"/>
              </a:spcAft>
              <a:defRPr sz="2400" b="1">
                <a:solidFill>
                  <a:srgbClr val="00608B"/>
                </a:solidFill>
                <a:latin typeface="+mj-lt"/>
                <a:ea typeface="+mj-ea"/>
                <a:cs typeface="+mj-cs"/>
              </a:defRPr>
            </a:lvl1pPr>
            <a:lvl2pPr algn="l" rtl="0" eaLnBrk="0" fontAlgn="base" hangingPunct="0">
              <a:lnSpc>
                <a:spcPct val="90000"/>
              </a:lnSpc>
              <a:spcBef>
                <a:spcPct val="0"/>
              </a:spcBef>
              <a:spcAft>
                <a:spcPct val="0"/>
              </a:spcAft>
              <a:defRPr sz="2400" b="1">
                <a:solidFill>
                  <a:srgbClr val="00608B"/>
                </a:solidFill>
                <a:latin typeface="Arial" charset="0"/>
              </a:defRPr>
            </a:lvl2pPr>
            <a:lvl3pPr algn="l" rtl="0" eaLnBrk="0" fontAlgn="base" hangingPunct="0">
              <a:lnSpc>
                <a:spcPct val="90000"/>
              </a:lnSpc>
              <a:spcBef>
                <a:spcPct val="0"/>
              </a:spcBef>
              <a:spcAft>
                <a:spcPct val="0"/>
              </a:spcAft>
              <a:defRPr sz="2400" b="1">
                <a:solidFill>
                  <a:srgbClr val="00608B"/>
                </a:solidFill>
                <a:latin typeface="Arial" charset="0"/>
              </a:defRPr>
            </a:lvl3pPr>
            <a:lvl4pPr algn="l" rtl="0" eaLnBrk="0" fontAlgn="base" hangingPunct="0">
              <a:lnSpc>
                <a:spcPct val="90000"/>
              </a:lnSpc>
              <a:spcBef>
                <a:spcPct val="0"/>
              </a:spcBef>
              <a:spcAft>
                <a:spcPct val="0"/>
              </a:spcAft>
              <a:defRPr sz="2400" b="1">
                <a:solidFill>
                  <a:srgbClr val="00608B"/>
                </a:solidFill>
                <a:latin typeface="Arial" charset="0"/>
              </a:defRPr>
            </a:lvl4pPr>
            <a:lvl5pPr algn="l" rtl="0" eaLnBrk="0" fontAlgn="base" hangingPunct="0">
              <a:lnSpc>
                <a:spcPct val="90000"/>
              </a:lnSpc>
              <a:spcBef>
                <a:spcPct val="0"/>
              </a:spcBef>
              <a:spcAft>
                <a:spcPct val="0"/>
              </a:spcAft>
              <a:defRPr sz="2400" b="1">
                <a:solidFill>
                  <a:srgbClr val="00608B"/>
                </a:solidFill>
                <a:latin typeface="Arial" charset="0"/>
              </a:defRPr>
            </a:lvl5pPr>
            <a:lvl6pPr marL="457200" algn="l" rtl="0" fontAlgn="base">
              <a:lnSpc>
                <a:spcPct val="90000"/>
              </a:lnSpc>
              <a:spcBef>
                <a:spcPct val="0"/>
              </a:spcBef>
              <a:spcAft>
                <a:spcPct val="0"/>
              </a:spcAft>
              <a:defRPr sz="2400" b="1">
                <a:solidFill>
                  <a:srgbClr val="007DD2"/>
                </a:solidFill>
                <a:latin typeface="Arial" charset="0"/>
              </a:defRPr>
            </a:lvl6pPr>
            <a:lvl7pPr marL="914400" algn="l" rtl="0" fontAlgn="base">
              <a:lnSpc>
                <a:spcPct val="90000"/>
              </a:lnSpc>
              <a:spcBef>
                <a:spcPct val="0"/>
              </a:spcBef>
              <a:spcAft>
                <a:spcPct val="0"/>
              </a:spcAft>
              <a:defRPr sz="2400" b="1">
                <a:solidFill>
                  <a:srgbClr val="007DD2"/>
                </a:solidFill>
                <a:latin typeface="Arial" charset="0"/>
              </a:defRPr>
            </a:lvl7pPr>
            <a:lvl8pPr marL="1371600" algn="l" rtl="0" fontAlgn="base">
              <a:lnSpc>
                <a:spcPct val="90000"/>
              </a:lnSpc>
              <a:spcBef>
                <a:spcPct val="0"/>
              </a:spcBef>
              <a:spcAft>
                <a:spcPct val="0"/>
              </a:spcAft>
              <a:defRPr sz="2400" b="1">
                <a:solidFill>
                  <a:srgbClr val="007DD2"/>
                </a:solidFill>
                <a:latin typeface="Arial" charset="0"/>
              </a:defRPr>
            </a:lvl8pPr>
            <a:lvl9pPr marL="1828800" algn="l" rtl="0" fontAlgn="base">
              <a:lnSpc>
                <a:spcPct val="90000"/>
              </a:lnSpc>
              <a:spcBef>
                <a:spcPct val="0"/>
              </a:spcBef>
              <a:spcAft>
                <a:spcPct val="0"/>
              </a:spcAft>
              <a:defRPr sz="2400" b="1">
                <a:solidFill>
                  <a:srgbClr val="007DD2"/>
                </a:solidFill>
                <a:latin typeface="Arial" charset="0"/>
              </a:defRPr>
            </a:lvl9pPr>
          </a:lstStyle>
          <a:p>
            <a:pPr eaLnBrk="1" hangingPunct="1">
              <a:lnSpc>
                <a:spcPct val="100000"/>
              </a:lnSpc>
              <a:defRPr/>
            </a:pPr>
            <a:r>
              <a:rPr lang="ru-RU" dirty="0" smtClean="0">
                <a:solidFill>
                  <a:srgbClr val="C00000"/>
                </a:solidFill>
                <a:effectLst>
                  <a:outerShdw blurRad="38100" dist="38100" dir="2700000" algn="tl">
                    <a:srgbClr val="C0C0C0"/>
                  </a:outerShdw>
                </a:effectLst>
              </a:rPr>
              <a:t>Размещение резервного </a:t>
            </a:r>
            <a:r>
              <a:rPr lang="ru-RU" dirty="0" err="1" smtClean="0">
                <a:solidFill>
                  <a:srgbClr val="C00000"/>
                </a:solidFill>
                <a:effectLst>
                  <a:outerShdw blurRad="38100" dist="38100" dir="2700000" algn="tl">
                    <a:srgbClr val="C0C0C0"/>
                  </a:outerShdw>
                </a:effectLst>
              </a:rPr>
              <a:t>энергоцентра</a:t>
            </a:r>
            <a:r>
              <a:rPr lang="ru-RU" dirty="0" smtClean="0">
                <a:solidFill>
                  <a:srgbClr val="C00000"/>
                </a:solidFill>
                <a:effectLst>
                  <a:outerShdw blurRad="38100" dist="38100" dir="2700000" algn="tl">
                    <a:srgbClr val="C0C0C0"/>
                  </a:outerShdw>
                </a:effectLst>
              </a:rPr>
              <a:t> и топливохранилища.</a:t>
            </a:r>
            <a:r>
              <a:rPr lang="ru-RU" sz="2800" dirty="0" smtClean="0">
                <a:solidFill>
                  <a:srgbClr val="C00000"/>
                </a:solidFill>
                <a:effectLst>
                  <a:outerShdw blurRad="38100" dist="38100" dir="2700000" algn="tl">
                    <a:srgbClr val="C0C0C0"/>
                  </a:outerShdw>
                </a:effectLst>
              </a:rPr>
              <a:t/>
            </a:r>
            <a:br>
              <a:rPr lang="ru-RU" sz="2800" dirty="0" smtClean="0">
                <a:solidFill>
                  <a:srgbClr val="C00000"/>
                </a:solidFill>
                <a:effectLst>
                  <a:outerShdw blurRad="38100" dist="38100" dir="2700000" algn="tl">
                    <a:srgbClr val="C0C0C0"/>
                  </a:outerShdw>
                </a:effectLst>
              </a:rPr>
            </a:br>
            <a:r>
              <a:rPr lang="ru-RU" sz="2800" cap="all" dirty="0" smtClean="0">
                <a:solidFill>
                  <a:srgbClr val="C00000"/>
                </a:solidFill>
              </a:rPr>
              <a:t/>
            </a:r>
            <a:br>
              <a:rPr lang="ru-RU" sz="2800" cap="all" dirty="0" smtClean="0">
                <a:solidFill>
                  <a:srgbClr val="C00000"/>
                </a:solidFill>
              </a:rPr>
            </a:br>
            <a:endParaRPr lang="ru-RU" sz="2800" dirty="0">
              <a:solidFill>
                <a:srgbClr val="C00000"/>
              </a:solidFill>
              <a:effectLst>
                <a:outerShdw blurRad="38100" dist="38100" dir="2700000" algn="tl">
                  <a:srgbClr val="C0C0C0"/>
                </a:outerShdw>
              </a:effectLst>
              <a:ea typeface="+mn-ea"/>
              <a:cs typeface="Arial" charset="0"/>
            </a:endParaRPr>
          </a:p>
        </p:txBody>
      </p:sp>
      <p:sp>
        <p:nvSpPr>
          <p:cNvPr id="4" name="Rectangle 8"/>
          <p:cNvSpPr>
            <a:spLocks noChangeArrowheads="1"/>
          </p:cNvSpPr>
          <p:nvPr/>
        </p:nvSpPr>
        <p:spPr bwMode="auto">
          <a:xfrm>
            <a:off x="7065963" y="5078413"/>
            <a:ext cx="396875" cy="179387"/>
          </a:xfrm>
          <a:prstGeom prst="rect">
            <a:avLst/>
          </a:prstGeom>
          <a:solidFill>
            <a:srgbClr val="0070C0"/>
          </a:solidFill>
          <a:ln w="9525">
            <a:solidFill>
              <a:schemeClr val="tx1"/>
            </a:solidFill>
            <a:miter lim="800000"/>
            <a:headEnd/>
            <a:tailEnd/>
          </a:ln>
        </p:spPr>
        <p:txBody>
          <a:bodyPr/>
          <a:lstStyle>
            <a:lvl1pPr>
              <a:lnSpc>
                <a:spcPct val="140000"/>
              </a:lnSpc>
              <a:buClr>
                <a:srgbClr val="777777"/>
              </a:buClr>
              <a:buSzPct val="60000"/>
              <a:buFont typeface="Wingdings" panose="05000000000000000000" pitchFamily="2" charset="2"/>
              <a:buChar char="l"/>
              <a:defRPr sz="2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1pPr>
            <a:lvl2pPr marL="884238" indent="-339725">
              <a:lnSpc>
                <a:spcPct val="140000"/>
              </a:lnSpc>
              <a:buSzPct val="50000"/>
              <a:buFont typeface="Wingdings" panose="05000000000000000000" pitchFamily="2" charset="2"/>
              <a:buChar char="p"/>
              <a:defRPr>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2pPr>
            <a:lvl3pPr marL="1360488" indent="-271463">
              <a:lnSpc>
                <a:spcPct val="140000"/>
              </a:lnSpc>
              <a:buSzPct val="50000"/>
              <a:buFont typeface="Wingdings" panose="05000000000000000000" pitchFamily="2" charset="2"/>
              <a:buChar char="n"/>
              <a:defRPr sz="19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3pPr>
            <a:lvl4pPr marL="1905000" indent="-271463">
              <a:lnSpc>
                <a:spcPct val="140000"/>
              </a:lnSpc>
              <a:buChar char="–"/>
              <a:defRPr sz="17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4pPr>
            <a:lvl5pPr marL="2449513" indent="-271463">
              <a:lnSpc>
                <a:spcPct val="140000"/>
              </a:lnSpc>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5pPr>
            <a:lvl6pPr marL="2906713" indent="-271463" eaLnBrk="0" fontAlgn="base" hangingPunct="0">
              <a:lnSpc>
                <a:spcPct val="140000"/>
              </a:lnSpc>
              <a:spcBef>
                <a:spcPct val="0"/>
              </a:spcBef>
              <a:spcAft>
                <a:spcPct val="0"/>
              </a:spcAft>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6pPr>
            <a:lvl7pPr marL="3363913" indent="-271463" eaLnBrk="0" fontAlgn="base" hangingPunct="0">
              <a:lnSpc>
                <a:spcPct val="140000"/>
              </a:lnSpc>
              <a:spcBef>
                <a:spcPct val="0"/>
              </a:spcBef>
              <a:spcAft>
                <a:spcPct val="0"/>
              </a:spcAft>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7pPr>
            <a:lvl8pPr marL="3821113" indent="-271463" eaLnBrk="0" fontAlgn="base" hangingPunct="0">
              <a:lnSpc>
                <a:spcPct val="140000"/>
              </a:lnSpc>
              <a:spcBef>
                <a:spcPct val="0"/>
              </a:spcBef>
              <a:spcAft>
                <a:spcPct val="0"/>
              </a:spcAft>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8pPr>
            <a:lvl9pPr marL="4278313" indent="-271463" eaLnBrk="0" fontAlgn="base" hangingPunct="0">
              <a:lnSpc>
                <a:spcPct val="140000"/>
              </a:lnSpc>
              <a:spcBef>
                <a:spcPct val="0"/>
              </a:spcBef>
              <a:spcAft>
                <a:spcPct val="0"/>
              </a:spcAft>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9pPr>
          </a:lstStyle>
          <a:p>
            <a:pPr defTabSz="914400" eaLnBrk="1" hangingPunct="1">
              <a:lnSpc>
                <a:spcPct val="100000"/>
              </a:lnSpc>
              <a:buClr>
                <a:srgbClr val="CC9900"/>
              </a:buClr>
              <a:buSzTx/>
              <a:buFont typeface="Wingdings" panose="05000000000000000000" pitchFamily="2" charset="2"/>
              <a:buChar char="n"/>
            </a:pPr>
            <a:endParaRPr lang="en-US" sz="1800">
              <a:latin typeface="Arial" panose="020B0604020202020204" pitchFamily="34" charset="0"/>
              <a:ea typeface="SimSun" panose="02010600030101010101" pitchFamily="2" charset="-122"/>
              <a:cs typeface="华文细黑"/>
            </a:endParaRPr>
          </a:p>
        </p:txBody>
      </p:sp>
      <p:sp>
        <p:nvSpPr>
          <p:cNvPr id="5" name="Rectangle 9"/>
          <p:cNvSpPr>
            <a:spLocks noChangeArrowheads="1"/>
          </p:cNvSpPr>
          <p:nvPr/>
        </p:nvSpPr>
        <p:spPr bwMode="auto">
          <a:xfrm>
            <a:off x="7610475" y="5013325"/>
            <a:ext cx="3365500" cy="27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ru-RU" sz="1200">
                <a:solidFill>
                  <a:srgbClr val="002060"/>
                </a:solidFill>
                <a:latin typeface="Arial Narrow Europa ?rodk"/>
              </a:rPr>
              <a:t>Зона размещения контейнерных ДГУ</a:t>
            </a:r>
          </a:p>
        </p:txBody>
      </p:sp>
      <p:sp>
        <p:nvSpPr>
          <p:cNvPr id="6" name="Rectangle 10"/>
          <p:cNvSpPr>
            <a:spLocks noChangeArrowheads="1"/>
          </p:cNvSpPr>
          <p:nvPr/>
        </p:nvSpPr>
        <p:spPr bwMode="auto">
          <a:xfrm>
            <a:off x="7072313" y="5437188"/>
            <a:ext cx="398462" cy="179387"/>
          </a:xfrm>
          <a:prstGeom prst="rect">
            <a:avLst/>
          </a:prstGeom>
          <a:solidFill>
            <a:srgbClr val="EC9496"/>
          </a:solidFill>
          <a:ln w="9525">
            <a:solidFill>
              <a:schemeClr val="tx1"/>
            </a:solidFill>
            <a:miter lim="800000"/>
            <a:headEnd/>
            <a:tailEnd/>
          </a:ln>
        </p:spPr>
        <p:txBody>
          <a:bodyPr/>
          <a:lstStyle>
            <a:lvl1pPr>
              <a:lnSpc>
                <a:spcPct val="140000"/>
              </a:lnSpc>
              <a:buClr>
                <a:srgbClr val="777777"/>
              </a:buClr>
              <a:buSzPct val="60000"/>
              <a:buFont typeface="Wingdings" panose="05000000000000000000" pitchFamily="2" charset="2"/>
              <a:buChar char="l"/>
              <a:defRPr sz="2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1pPr>
            <a:lvl2pPr marL="884238" indent="-339725">
              <a:lnSpc>
                <a:spcPct val="140000"/>
              </a:lnSpc>
              <a:buSzPct val="50000"/>
              <a:buFont typeface="Wingdings" panose="05000000000000000000" pitchFamily="2" charset="2"/>
              <a:buChar char="p"/>
              <a:defRPr>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2pPr>
            <a:lvl3pPr marL="1360488" indent="-271463">
              <a:lnSpc>
                <a:spcPct val="140000"/>
              </a:lnSpc>
              <a:buSzPct val="50000"/>
              <a:buFont typeface="Wingdings" panose="05000000000000000000" pitchFamily="2" charset="2"/>
              <a:buChar char="n"/>
              <a:defRPr sz="19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3pPr>
            <a:lvl4pPr marL="1905000" indent="-271463">
              <a:lnSpc>
                <a:spcPct val="140000"/>
              </a:lnSpc>
              <a:buChar char="–"/>
              <a:defRPr sz="17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4pPr>
            <a:lvl5pPr marL="2449513" indent="-271463">
              <a:lnSpc>
                <a:spcPct val="140000"/>
              </a:lnSpc>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5pPr>
            <a:lvl6pPr marL="2906713" indent="-271463" eaLnBrk="0" fontAlgn="base" hangingPunct="0">
              <a:lnSpc>
                <a:spcPct val="140000"/>
              </a:lnSpc>
              <a:spcBef>
                <a:spcPct val="0"/>
              </a:spcBef>
              <a:spcAft>
                <a:spcPct val="0"/>
              </a:spcAft>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6pPr>
            <a:lvl7pPr marL="3363913" indent="-271463" eaLnBrk="0" fontAlgn="base" hangingPunct="0">
              <a:lnSpc>
                <a:spcPct val="140000"/>
              </a:lnSpc>
              <a:spcBef>
                <a:spcPct val="0"/>
              </a:spcBef>
              <a:spcAft>
                <a:spcPct val="0"/>
              </a:spcAft>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7pPr>
            <a:lvl8pPr marL="3821113" indent="-271463" eaLnBrk="0" fontAlgn="base" hangingPunct="0">
              <a:lnSpc>
                <a:spcPct val="140000"/>
              </a:lnSpc>
              <a:spcBef>
                <a:spcPct val="0"/>
              </a:spcBef>
              <a:spcAft>
                <a:spcPct val="0"/>
              </a:spcAft>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8pPr>
            <a:lvl9pPr marL="4278313" indent="-271463" eaLnBrk="0" fontAlgn="base" hangingPunct="0">
              <a:lnSpc>
                <a:spcPct val="140000"/>
              </a:lnSpc>
              <a:spcBef>
                <a:spcPct val="0"/>
              </a:spcBef>
              <a:spcAft>
                <a:spcPct val="0"/>
              </a:spcAft>
              <a:buFont typeface="Arial" panose="020B0604020202020204" pitchFamily="34" charset="0"/>
              <a:buChar char="~"/>
              <a:defRPr sz="1400">
                <a:solidFill>
                  <a:schemeClr val="tx1"/>
                </a:solidFill>
                <a:latin typeface="Microsoft YaHei" panose="020B0503020204020204" pitchFamily="34" charset="-122"/>
                <a:ea typeface="Microsoft YaHei" panose="020B0503020204020204" pitchFamily="34" charset="-122"/>
                <a:cs typeface="SimSun" panose="02010600030101010101" pitchFamily="2" charset="-122"/>
              </a:defRPr>
            </a:lvl9pPr>
          </a:lstStyle>
          <a:p>
            <a:pPr defTabSz="914400" eaLnBrk="1" hangingPunct="1">
              <a:lnSpc>
                <a:spcPct val="100000"/>
              </a:lnSpc>
              <a:buClr>
                <a:srgbClr val="CC9900"/>
              </a:buClr>
              <a:buSzTx/>
              <a:buFont typeface="Wingdings" panose="05000000000000000000" pitchFamily="2" charset="2"/>
              <a:buChar char="n"/>
            </a:pPr>
            <a:endParaRPr lang="en-US" sz="1800">
              <a:latin typeface="Arial" panose="020B0604020202020204" pitchFamily="34" charset="0"/>
              <a:ea typeface="SimSun" panose="02010600030101010101" pitchFamily="2" charset="-122"/>
              <a:cs typeface="华文细黑"/>
            </a:endParaRPr>
          </a:p>
        </p:txBody>
      </p:sp>
      <p:sp>
        <p:nvSpPr>
          <p:cNvPr id="7" name="Rectangle 11"/>
          <p:cNvSpPr>
            <a:spLocks noChangeArrowheads="1"/>
          </p:cNvSpPr>
          <p:nvPr/>
        </p:nvSpPr>
        <p:spPr bwMode="auto">
          <a:xfrm>
            <a:off x="7616825" y="5372100"/>
            <a:ext cx="3367088" cy="27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ru-RU" sz="1200">
                <a:solidFill>
                  <a:srgbClr val="002060"/>
                </a:solidFill>
                <a:latin typeface="Arial Narrow Europa ?rodk"/>
              </a:rPr>
              <a:t>Зона размещения топливохранилища</a:t>
            </a:r>
          </a:p>
        </p:txBody>
      </p:sp>
    </p:spTree>
    <p:extLst>
      <p:ext uri="{BB962C8B-B14F-4D97-AF65-F5344CB8AC3E}">
        <p14:creationId xmlns:p14="http://schemas.microsoft.com/office/powerpoint/2010/main" xmlns="" val="26172652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58825" y="333375"/>
            <a:ext cx="9015413" cy="6037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Заголовок 1"/>
          <p:cNvSpPr txBox="1">
            <a:spLocks/>
          </p:cNvSpPr>
          <p:nvPr/>
        </p:nvSpPr>
        <p:spPr bwMode="auto">
          <a:xfrm>
            <a:off x="481013" y="-98425"/>
            <a:ext cx="10072687" cy="1303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
                <a:solidFill>
                  <a:srgbClr val="000000"/>
                </a:solidFill>
                <a:miter lim="800000"/>
                <a:headEnd/>
                <a:tailEnd/>
              </a14:hiddenLine>
            </a:ext>
          </a:extLst>
        </p:spPr>
        <p:txBody>
          <a:bodyPr lIns="288000" tIns="36000" rIns="72000" bIns="36000" anchor="ctr">
            <a:spAutoFit/>
          </a:bodyPr>
          <a:lstStyle>
            <a:lvl1pPr algn="l" rtl="0" eaLnBrk="0" fontAlgn="base" hangingPunct="0">
              <a:lnSpc>
                <a:spcPct val="90000"/>
              </a:lnSpc>
              <a:spcBef>
                <a:spcPct val="0"/>
              </a:spcBef>
              <a:spcAft>
                <a:spcPct val="0"/>
              </a:spcAft>
              <a:defRPr sz="2400" b="1">
                <a:solidFill>
                  <a:srgbClr val="00608B"/>
                </a:solidFill>
                <a:latin typeface="+mj-lt"/>
                <a:ea typeface="+mj-ea"/>
                <a:cs typeface="+mj-cs"/>
              </a:defRPr>
            </a:lvl1pPr>
            <a:lvl2pPr algn="l" rtl="0" eaLnBrk="0" fontAlgn="base" hangingPunct="0">
              <a:lnSpc>
                <a:spcPct val="90000"/>
              </a:lnSpc>
              <a:spcBef>
                <a:spcPct val="0"/>
              </a:spcBef>
              <a:spcAft>
                <a:spcPct val="0"/>
              </a:spcAft>
              <a:defRPr sz="2400" b="1">
                <a:solidFill>
                  <a:srgbClr val="00608B"/>
                </a:solidFill>
                <a:latin typeface="Arial" charset="0"/>
              </a:defRPr>
            </a:lvl2pPr>
            <a:lvl3pPr algn="l" rtl="0" eaLnBrk="0" fontAlgn="base" hangingPunct="0">
              <a:lnSpc>
                <a:spcPct val="90000"/>
              </a:lnSpc>
              <a:spcBef>
                <a:spcPct val="0"/>
              </a:spcBef>
              <a:spcAft>
                <a:spcPct val="0"/>
              </a:spcAft>
              <a:defRPr sz="2400" b="1">
                <a:solidFill>
                  <a:srgbClr val="00608B"/>
                </a:solidFill>
                <a:latin typeface="Arial" charset="0"/>
              </a:defRPr>
            </a:lvl3pPr>
            <a:lvl4pPr algn="l" rtl="0" eaLnBrk="0" fontAlgn="base" hangingPunct="0">
              <a:lnSpc>
                <a:spcPct val="90000"/>
              </a:lnSpc>
              <a:spcBef>
                <a:spcPct val="0"/>
              </a:spcBef>
              <a:spcAft>
                <a:spcPct val="0"/>
              </a:spcAft>
              <a:defRPr sz="2400" b="1">
                <a:solidFill>
                  <a:srgbClr val="00608B"/>
                </a:solidFill>
                <a:latin typeface="Arial" charset="0"/>
              </a:defRPr>
            </a:lvl4pPr>
            <a:lvl5pPr algn="l" rtl="0" eaLnBrk="0" fontAlgn="base" hangingPunct="0">
              <a:lnSpc>
                <a:spcPct val="90000"/>
              </a:lnSpc>
              <a:spcBef>
                <a:spcPct val="0"/>
              </a:spcBef>
              <a:spcAft>
                <a:spcPct val="0"/>
              </a:spcAft>
              <a:defRPr sz="2400" b="1">
                <a:solidFill>
                  <a:srgbClr val="00608B"/>
                </a:solidFill>
                <a:latin typeface="Arial" charset="0"/>
              </a:defRPr>
            </a:lvl5pPr>
            <a:lvl6pPr marL="457200" algn="l" rtl="0" fontAlgn="base">
              <a:lnSpc>
                <a:spcPct val="90000"/>
              </a:lnSpc>
              <a:spcBef>
                <a:spcPct val="0"/>
              </a:spcBef>
              <a:spcAft>
                <a:spcPct val="0"/>
              </a:spcAft>
              <a:defRPr sz="2400" b="1">
                <a:solidFill>
                  <a:srgbClr val="007DD2"/>
                </a:solidFill>
                <a:latin typeface="Arial" charset="0"/>
              </a:defRPr>
            </a:lvl6pPr>
            <a:lvl7pPr marL="914400" algn="l" rtl="0" fontAlgn="base">
              <a:lnSpc>
                <a:spcPct val="90000"/>
              </a:lnSpc>
              <a:spcBef>
                <a:spcPct val="0"/>
              </a:spcBef>
              <a:spcAft>
                <a:spcPct val="0"/>
              </a:spcAft>
              <a:defRPr sz="2400" b="1">
                <a:solidFill>
                  <a:srgbClr val="007DD2"/>
                </a:solidFill>
                <a:latin typeface="Arial" charset="0"/>
              </a:defRPr>
            </a:lvl7pPr>
            <a:lvl8pPr marL="1371600" algn="l" rtl="0" fontAlgn="base">
              <a:lnSpc>
                <a:spcPct val="90000"/>
              </a:lnSpc>
              <a:spcBef>
                <a:spcPct val="0"/>
              </a:spcBef>
              <a:spcAft>
                <a:spcPct val="0"/>
              </a:spcAft>
              <a:defRPr sz="2400" b="1">
                <a:solidFill>
                  <a:srgbClr val="007DD2"/>
                </a:solidFill>
                <a:latin typeface="Arial" charset="0"/>
              </a:defRPr>
            </a:lvl8pPr>
            <a:lvl9pPr marL="1828800" algn="l" rtl="0" fontAlgn="base">
              <a:lnSpc>
                <a:spcPct val="90000"/>
              </a:lnSpc>
              <a:spcBef>
                <a:spcPct val="0"/>
              </a:spcBef>
              <a:spcAft>
                <a:spcPct val="0"/>
              </a:spcAft>
              <a:defRPr sz="2400" b="1">
                <a:solidFill>
                  <a:srgbClr val="007DD2"/>
                </a:solidFill>
                <a:latin typeface="Arial" charset="0"/>
              </a:defRPr>
            </a:lvl9pPr>
          </a:lstStyle>
          <a:p>
            <a:pPr eaLnBrk="1" hangingPunct="1">
              <a:lnSpc>
                <a:spcPct val="100000"/>
              </a:lnSpc>
              <a:defRPr/>
            </a:pPr>
            <a:r>
              <a:rPr lang="ru-RU" dirty="0" smtClean="0">
                <a:solidFill>
                  <a:srgbClr val="C00000"/>
                </a:solidFill>
                <a:effectLst>
                  <a:outerShdw blurRad="38100" dist="38100" dir="2700000" algn="tl">
                    <a:srgbClr val="C0C0C0"/>
                  </a:outerShdw>
                </a:effectLst>
              </a:rPr>
              <a:t>Размещение холодильных машин на кровле.</a:t>
            </a:r>
            <a:r>
              <a:rPr lang="ru-RU" sz="2800" dirty="0" smtClean="0">
                <a:solidFill>
                  <a:srgbClr val="C00000"/>
                </a:solidFill>
                <a:effectLst>
                  <a:outerShdw blurRad="38100" dist="38100" dir="2700000" algn="tl">
                    <a:srgbClr val="C0C0C0"/>
                  </a:outerShdw>
                </a:effectLst>
              </a:rPr>
              <a:t/>
            </a:r>
            <a:br>
              <a:rPr lang="ru-RU" sz="2800" dirty="0" smtClean="0">
                <a:solidFill>
                  <a:srgbClr val="C00000"/>
                </a:solidFill>
                <a:effectLst>
                  <a:outerShdw blurRad="38100" dist="38100" dir="2700000" algn="tl">
                    <a:srgbClr val="C0C0C0"/>
                  </a:outerShdw>
                </a:effectLst>
              </a:rPr>
            </a:br>
            <a:r>
              <a:rPr lang="ru-RU" sz="2800" cap="all" dirty="0" smtClean="0">
                <a:solidFill>
                  <a:srgbClr val="C00000"/>
                </a:solidFill>
              </a:rPr>
              <a:t/>
            </a:r>
            <a:br>
              <a:rPr lang="ru-RU" sz="2800" cap="all" dirty="0" smtClean="0">
                <a:solidFill>
                  <a:srgbClr val="C00000"/>
                </a:solidFill>
              </a:rPr>
            </a:br>
            <a:endParaRPr lang="ru-RU" sz="2800" dirty="0">
              <a:solidFill>
                <a:srgbClr val="C00000"/>
              </a:solidFill>
              <a:effectLst>
                <a:outerShdw blurRad="38100" dist="38100" dir="2700000" algn="tl">
                  <a:srgbClr val="C0C0C0"/>
                </a:outerShdw>
              </a:effectLst>
              <a:ea typeface="+mn-ea"/>
              <a:cs typeface="Arial" charset="0"/>
            </a:endParaRPr>
          </a:p>
        </p:txBody>
      </p:sp>
    </p:spTree>
    <p:extLst>
      <p:ext uri="{BB962C8B-B14F-4D97-AF65-F5344CB8AC3E}">
        <p14:creationId xmlns:p14="http://schemas.microsoft.com/office/powerpoint/2010/main" xmlns="" val="35494406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bwMode="auto">
          <a:xfrm>
            <a:off x="0" y="-136525"/>
            <a:ext cx="9144000" cy="1304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
                <a:solidFill>
                  <a:srgbClr val="000000"/>
                </a:solidFill>
                <a:miter lim="800000"/>
                <a:headEnd/>
                <a:tailEnd/>
              </a14:hiddenLine>
            </a:ext>
          </a:extLst>
        </p:spPr>
        <p:txBody>
          <a:bodyPr lIns="288000" tIns="36000" rIns="72000" bIns="36000" anchor="ctr">
            <a:spAutoFit/>
          </a:bodyPr>
          <a:lstStyle>
            <a:lvl1pPr algn="l" rtl="0" eaLnBrk="0" fontAlgn="base" hangingPunct="0">
              <a:lnSpc>
                <a:spcPct val="90000"/>
              </a:lnSpc>
              <a:spcBef>
                <a:spcPct val="0"/>
              </a:spcBef>
              <a:spcAft>
                <a:spcPct val="0"/>
              </a:spcAft>
              <a:defRPr sz="2400" b="1">
                <a:solidFill>
                  <a:srgbClr val="00608B"/>
                </a:solidFill>
                <a:latin typeface="+mj-lt"/>
                <a:ea typeface="+mj-ea"/>
                <a:cs typeface="+mj-cs"/>
              </a:defRPr>
            </a:lvl1pPr>
            <a:lvl2pPr algn="l" rtl="0" eaLnBrk="0" fontAlgn="base" hangingPunct="0">
              <a:lnSpc>
                <a:spcPct val="90000"/>
              </a:lnSpc>
              <a:spcBef>
                <a:spcPct val="0"/>
              </a:spcBef>
              <a:spcAft>
                <a:spcPct val="0"/>
              </a:spcAft>
              <a:defRPr sz="2400" b="1">
                <a:solidFill>
                  <a:srgbClr val="00608B"/>
                </a:solidFill>
                <a:latin typeface="Arial" charset="0"/>
              </a:defRPr>
            </a:lvl2pPr>
            <a:lvl3pPr algn="l" rtl="0" eaLnBrk="0" fontAlgn="base" hangingPunct="0">
              <a:lnSpc>
                <a:spcPct val="90000"/>
              </a:lnSpc>
              <a:spcBef>
                <a:spcPct val="0"/>
              </a:spcBef>
              <a:spcAft>
                <a:spcPct val="0"/>
              </a:spcAft>
              <a:defRPr sz="2400" b="1">
                <a:solidFill>
                  <a:srgbClr val="00608B"/>
                </a:solidFill>
                <a:latin typeface="Arial" charset="0"/>
              </a:defRPr>
            </a:lvl3pPr>
            <a:lvl4pPr algn="l" rtl="0" eaLnBrk="0" fontAlgn="base" hangingPunct="0">
              <a:lnSpc>
                <a:spcPct val="90000"/>
              </a:lnSpc>
              <a:spcBef>
                <a:spcPct val="0"/>
              </a:spcBef>
              <a:spcAft>
                <a:spcPct val="0"/>
              </a:spcAft>
              <a:defRPr sz="2400" b="1">
                <a:solidFill>
                  <a:srgbClr val="00608B"/>
                </a:solidFill>
                <a:latin typeface="Arial" charset="0"/>
              </a:defRPr>
            </a:lvl4pPr>
            <a:lvl5pPr algn="l" rtl="0" eaLnBrk="0" fontAlgn="base" hangingPunct="0">
              <a:lnSpc>
                <a:spcPct val="90000"/>
              </a:lnSpc>
              <a:spcBef>
                <a:spcPct val="0"/>
              </a:spcBef>
              <a:spcAft>
                <a:spcPct val="0"/>
              </a:spcAft>
              <a:defRPr sz="2400" b="1">
                <a:solidFill>
                  <a:srgbClr val="00608B"/>
                </a:solidFill>
                <a:latin typeface="Arial" charset="0"/>
              </a:defRPr>
            </a:lvl5pPr>
            <a:lvl6pPr marL="457200" algn="l" rtl="0" fontAlgn="base">
              <a:lnSpc>
                <a:spcPct val="90000"/>
              </a:lnSpc>
              <a:spcBef>
                <a:spcPct val="0"/>
              </a:spcBef>
              <a:spcAft>
                <a:spcPct val="0"/>
              </a:spcAft>
              <a:defRPr sz="2400" b="1">
                <a:solidFill>
                  <a:srgbClr val="007DD2"/>
                </a:solidFill>
                <a:latin typeface="Arial" charset="0"/>
              </a:defRPr>
            </a:lvl6pPr>
            <a:lvl7pPr marL="914400" algn="l" rtl="0" fontAlgn="base">
              <a:lnSpc>
                <a:spcPct val="90000"/>
              </a:lnSpc>
              <a:spcBef>
                <a:spcPct val="0"/>
              </a:spcBef>
              <a:spcAft>
                <a:spcPct val="0"/>
              </a:spcAft>
              <a:defRPr sz="2400" b="1">
                <a:solidFill>
                  <a:srgbClr val="007DD2"/>
                </a:solidFill>
                <a:latin typeface="Arial" charset="0"/>
              </a:defRPr>
            </a:lvl7pPr>
            <a:lvl8pPr marL="1371600" algn="l" rtl="0" fontAlgn="base">
              <a:lnSpc>
                <a:spcPct val="90000"/>
              </a:lnSpc>
              <a:spcBef>
                <a:spcPct val="0"/>
              </a:spcBef>
              <a:spcAft>
                <a:spcPct val="0"/>
              </a:spcAft>
              <a:defRPr sz="2400" b="1">
                <a:solidFill>
                  <a:srgbClr val="007DD2"/>
                </a:solidFill>
                <a:latin typeface="Arial" charset="0"/>
              </a:defRPr>
            </a:lvl8pPr>
            <a:lvl9pPr marL="1828800" algn="l" rtl="0" fontAlgn="base">
              <a:lnSpc>
                <a:spcPct val="90000"/>
              </a:lnSpc>
              <a:spcBef>
                <a:spcPct val="0"/>
              </a:spcBef>
              <a:spcAft>
                <a:spcPct val="0"/>
              </a:spcAft>
              <a:defRPr sz="2400" b="1">
                <a:solidFill>
                  <a:srgbClr val="007DD2"/>
                </a:solidFill>
                <a:latin typeface="Arial" charset="0"/>
              </a:defRPr>
            </a:lvl9pPr>
          </a:lstStyle>
          <a:p>
            <a:pPr eaLnBrk="1" hangingPunct="1">
              <a:lnSpc>
                <a:spcPct val="100000"/>
              </a:lnSpc>
              <a:defRPr/>
            </a:pPr>
            <a:r>
              <a:rPr lang="ru-RU" dirty="0" smtClean="0">
                <a:solidFill>
                  <a:srgbClr val="C00000"/>
                </a:solidFill>
                <a:effectLst>
                  <a:outerShdw blurRad="38100" dist="38100" dir="2700000" algn="tl">
                    <a:srgbClr val="C0C0C0"/>
                  </a:outerShdw>
                </a:effectLst>
              </a:rPr>
              <a:t>Система холодоснабжения (схема резервирования </a:t>
            </a:r>
            <a:r>
              <a:rPr lang="en-US" dirty="0" smtClean="0">
                <a:solidFill>
                  <a:srgbClr val="C00000"/>
                </a:solidFill>
                <a:effectLst>
                  <a:outerShdw blurRad="38100" dist="38100" dir="2700000" algn="tl">
                    <a:srgbClr val="C0C0C0"/>
                  </a:outerShdw>
                </a:effectLst>
              </a:rPr>
              <a:t>N+1</a:t>
            </a:r>
            <a:r>
              <a:rPr lang="ru-RU" dirty="0" smtClean="0">
                <a:solidFill>
                  <a:srgbClr val="C00000"/>
                </a:solidFill>
                <a:effectLst>
                  <a:outerShdw blurRad="38100" dist="38100" dir="2700000" algn="tl">
                    <a:srgbClr val="C0C0C0"/>
                  </a:outerShdw>
                </a:effectLst>
              </a:rPr>
              <a:t>) </a:t>
            </a:r>
            <a:r>
              <a:rPr lang="ru-RU" sz="2800" dirty="0" smtClean="0">
                <a:solidFill>
                  <a:srgbClr val="C00000"/>
                </a:solidFill>
                <a:effectLst>
                  <a:outerShdw blurRad="38100" dist="38100" dir="2700000" algn="tl">
                    <a:srgbClr val="C0C0C0"/>
                  </a:outerShdw>
                </a:effectLst>
              </a:rPr>
              <a:t/>
            </a:r>
            <a:br>
              <a:rPr lang="ru-RU" sz="2800" dirty="0" smtClean="0">
                <a:solidFill>
                  <a:srgbClr val="C00000"/>
                </a:solidFill>
                <a:effectLst>
                  <a:outerShdw blurRad="38100" dist="38100" dir="2700000" algn="tl">
                    <a:srgbClr val="C0C0C0"/>
                  </a:outerShdw>
                </a:effectLst>
              </a:rPr>
            </a:br>
            <a:r>
              <a:rPr lang="ru-RU" sz="2800" cap="all" dirty="0" smtClean="0">
                <a:solidFill>
                  <a:srgbClr val="C00000"/>
                </a:solidFill>
              </a:rPr>
              <a:t/>
            </a:r>
            <a:br>
              <a:rPr lang="ru-RU" sz="2800" cap="all" dirty="0" smtClean="0">
                <a:solidFill>
                  <a:srgbClr val="C00000"/>
                </a:solidFill>
              </a:rPr>
            </a:br>
            <a:endParaRPr lang="ru-RU" sz="2800" dirty="0">
              <a:solidFill>
                <a:srgbClr val="C00000"/>
              </a:solidFill>
              <a:effectLst>
                <a:outerShdw blurRad="38100" dist="38100" dir="2700000" algn="tl">
                  <a:srgbClr val="C0C0C0"/>
                </a:outerShdw>
              </a:effectLst>
              <a:ea typeface="+mn-ea"/>
              <a:cs typeface="Arial" charset="0"/>
            </a:endParaRPr>
          </a:p>
        </p:txBody>
      </p:sp>
      <p:sp>
        <p:nvSpPr>
          <p:cNvPr id="3" name="Text Box 11"/>
          <p:cNvSpPr txBox="1">
            <a:spLocks noChangeArrowheads="1"/>
          </p:cNvSpPr>
          <p:nvPr/>
        </p:nvSpPr>
        <p:spPr bwMode="auto">
          <a:xfrm>
            <a:off x="6889750" y="1593850"/>
            <a:ext cx="5113338" cy="3140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marL="285750" indent="-285750">
              <a:defRPr sz="2100">
                <a:solidFill>
                  <a:schemeClr val="tx1"/>
                </a:solidFill>
                <a:latin typeface="Arial" panose="020B0604020202020204" pitchFamily="34" charset="0"/>
                <a:ea typeface="华文细黑"/>
                <a:cs typeface="华文细黑"/>
              </a:defRPr>
            </a:lvl1pPr>
            <a:lvl2pPr marL="742950" indent="-285750">
              <a:defRPr sz="2100">
                <a:solidFill>
                  <a:schemeClr val="tx1"/>
                </a:solidFill>
                <a:latin typeface="Arial" panose="020B0604020202020204" pitchFamily="34" charset="0"/>
                <a:ea typeface="华文细黑"/>
                <a:cs typeface="华文细黑"/>
              </a:defRPr>
            </a:lvl2pPr>
            <a:lvl3pPr marL="1143000" indent="-228600">
              <a:defRPr sz="2100">
                <a:solidFill>
                  <a:schemeClr val="tx1"/>
                </a:solidFill>
                <a:latin typeface="Arial" panose="020B0604020202020204" pitchFamily="34" charset="0"/>
                <a:ea typeface="华文细黑"/>
                <a:cs typeface="华文细黑"/>
              </a:defRPr>
            </a:lvl3pPr>
            <a:lvl4pPr marL="1600200" indent="-228600">
              <a:defRPr sz="2100">
                <a:solidFill>
                  <a:schemeClr val="tx1"/>
                </a:solidFill>
                <a:latin typeface="Arial" panose="020B0604020202020204" pitchFamily="34" charset="0"/>
                <a:ea typeface="华文细黑"/>
                <a:cs typeface="华文细黑"/>
              </a:defRPr>
            </a:lvl4pPr>
            <a:lvl5pPr marL="2057400" indent="-228600">
              <a:defRPr sz="2100">
                <a:solidFill>
                  <a:schemeClr val="tx1"/>
                </a:solidFill>
                <a:latin typeface="Arial" panose="020B0604020202020204" pitchFamily="34" charset="0"/>
                <a:ea typeface="华文细黑"/>
                <a:cs typeface="华文细黑"/>
              </a:defRPr>
            </a:lvl5pPr>
            <a:lvl6pPr marL="25146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6pPr>
            <a:lvl7pPr marL="29718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7pPr>
            <a:lvl8pPr marL="34290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8pPr>
            <a:lvl9pPr marL="38862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9pPr>
          </a:lstStyle>
          <a:p>
            <a:pPr eaLnBrk="1" hangingPunct="1">
              <a:buFont typeface="Wingdings" panose="05000000000000000000" pitchFamily="2" charset="2"/>
              <a:buChar char="q"/>
            </a:pPr>
            <a:r>
              <a:rPr lang="ru-RU" sz="1800" b="1" dirty="0">
                <a:solidFill>
                  <a:srgbClr val="002060"/>
                </a:solidFill>
                <a:latin typeface="Arial Narrow" panose="020B0606020202030204" pitchFamily="34" charset="0"/>
                <a:cs typeface="Arial" panose="020B0604020202020204" pitchFamily="34" charset="0"/>
              </a:rPr>
              <a:t>Одноконтурная система</a:t>
            </a:r>
          </a:p>
          <a:p>
            <a:pPr eaLnBrk="1" hangingPunct="1">
              <a:buFont typeface="Wingdings" panose="05000000000000000000" pitchFamily="2" charset="2"/>
              <a:buChar char="q"/>
            </a:pPr>
            <a:r>
              <a:rPr lang="ru-RU" sz="1800" b="1" dirty="0">
                <a:solidFill>
                  <a:srgbClr val="002060"/>
                </a:solidFill>
                <a:latin typeface="Arial Narrow" panose="020B0606020202030204" pitchFamily="34" charset="0"/>
                <a:cs typeface="Arial" panose="020B0604020202020204" pitchFamily="34" charset="0"/>
              </a:rPr>
              <a:t>Холодильные машины </a:t>
            </a:r>
            <a:r>
              <a:rPr lang="ru-RU" sz="1800" b="1" dirty="0" err="1">
                <a:solidFill>
                  <a:srgbClr val="002060"/>
                </a:solidFill>
                <a:latin typeface="Arial Narrow" panose="020B0606020202030204" pitchFamily="34" charset="0"/>
                <a:cs typeface="Arial" panose="020B0604020202020204" pitchFamily="34" charset="0"/>
              </a:rPr>
              <a:t>наружнего</a:t>
            </a:r>
            <a:r>
              <a:rPr lang="ru-RU" sz="1800" b="1" dirty="0">
                <a:solidFill>
                  <a:srgbClr val="002060"/>
                </a:solidFill>
                <a:latin typeface="Arial Narrow" panose="020B0606020202030204" pitchFamily="34" charset="0"/>
                <a:cs typeface="Arial" panose="020B0604020202020204" pitchFamily="34" charset="0"/>
              </a:rPr>
              <a:t>  исполнения с функцией </a:t>
            </a:r>
            <a:r>
              <a:rPr lang="en-US" sz="1800" b="1" dirty="0" err="1">
                <a:solidFill>
                  <a:srgbClr val="002060"/>
                </a:solidFill>
                <a:latin typeface="Arial Narrow" panose="020B0606020202030204" pitchFamily="34" charset="0"/>
                <a:cs typeface="Arial" panose="020B0604020202020204" pitchFamily="34" charset="0"/>
              </a:rPr>
              <a:t>Freecooling</a:t>
            </a:r>
            <a:endParaRPr lang="en-US" sz="1800" b="1" dirty="0">
              <a:solidFill>
                <a:srgbClr val="002060"/>
              </a:solidFill>
              <a:latin typeface="Arial Narrow" panose="020B0606020202030204" pitchFamily="34" charset="0"/>
              <a:cs typeface="Arial" panose="020B0604020202020204" pitchFamily="34" charset="0"/>
            </a:endParaRPr>
          </a:p>
          <a:p>
            <a:pPr eaLnBrk="1" hangingPunct="1">
              <a:buFont typeface="Wingdings" panose="05000000000000000000" pitchFamily="2" charset="2"/>
              <a:buChar char="q"/>
            </a:pPr>
            <a:r>
              <a:rPr lang="en-US" sz="1800" b="1" dirty="0">
                <a:solidFill>
                  <a:srgbClr val="002060"/>
                </a:solidFill>
                <a:latin typeface="Arial Narrow" panose="020B0606020202030204" pitchFamily="34" charset="0"/>
                <a:cs typeface="Arial" panose="020B0604020202020204" pitchFamily="34" charset="0"/>
              </a:rPr>
              <a:t>C</a:t>
            </a:r>
            <a:r>
              <a:rPr lang="ru-RU" sz="1800" b="1" dirty="0" err="1">
                <a:solidFill>
                  <a:srgbClr val="002060"/>
                </a:solidFill>
                <a:latin typeface="Arial Narrow" panose="020B0606020202030204" pitchFamily="34" charset="0"/>
                <a:cs typeface="Arial" panose="020B0604020202020204" pitchFamily="34" charset="0"/>
              </a:rPr>
              <a:t>хема</a:t>
            </a:r>
            <a:r>
              <a:rPr lang="ru-RU" sz="1800" b="1" dirty="0">
                <a:solidFill>
                  <a:srgbClr val="002060"/>
                </a:solidFill>
                <a:latin typeface="Arial Narrow" panose="020B0606020202030204" pitchFamily="34" charset="0"/>
                <a:cs typeface="Arial" panose="020B0604020202020204" pitchFamily="34" charset="0"/>
              </a:rPr>
              <a:t> резервирования </a:t>
            </a:r>
            <a:r>
              <a:rPr lang="en-US" sz="1800" b="1" dirty="0">
                <a:solidFill>
                  <a:srgbClr val="002060"/>
                </a:solidFill>
                <a:latin typeface="Arial Narrow" panose="020B0606020202030204" pitchFamily="34" charset="0"/>
                <a:cs typeface="Arial" panose="020B0604020202020204" pitchFamily="34" charset="0"/>
              </a:rPr>
              <a:t>N+1</a:t>
            </a:r>
            <a:endParaRPr lang="ru-RU" sz="1800" b="1" dirty="0">
              <a:solidFill>
                <a:srgbClr val="002060"/>
              </a:solidFill>
              <a:latin typeface="Arial Narrow" panose="020B0606020202030204" pitchFamily="34" charset="0"/>
              <a:cs typeface="Arial" panose="020B0604020202020204" pitchFamily="34" charset="0"/>
            </a:endParaRPr>
          </a:p>
          <a:p>
            <a:pPr eaLnBrk="1" hangingPunct="1">
              <a:buFont typeface="Wingdings" panose="05000000000000000000" pitchFamily="2" charset="2"/>
              <a:buChar char="q"/>
            </a:pPr>
            <a:r>
              <a:rPr lang="ru-RU" sz="1800" b="1" dirty="0">
                <a:solidFill>
                  <a:srgbClr val="002060"/>
                </a:solidFill>
                <a:latin typeface="Arial Narrow" panose="020B0606020202030204" pitchFamily="34" charset="0"/>
                <a:cs typeface="Arial" panose="020B0604020202020204" pitchFamily="34" charset="0"/>
              </a:rPr>
              <a:t>Баки аккумуляторы холода, время аварийного холодоснабжения 10 мин. без деградации </a:t>
            </a:r>
          </a:p>
          <a:p>
            <a:pPr eaLnBrk="1" hangingPunct="1">
              <a:buFont typeface="Wingdings" panose="05000000000000000000" pitchFamily="2" charset="2"/>
              <a:buChar char="q"/>
            </a:pPr>
            <a:r>
              <a:rPr lang="ru-RU" sz="1800" b="1" dirty="0">
                <a:solidFill>
                  <a:srgbClr val="002060"/>
                </a:solidFill>
                <a:latin typeface="Arial Narrow" panose="020B0606020202030204" pitchFamily="34" charset="0"/>
                <a:cs typeface="Arial" panose="020B0604020202020204" pitchFamily="34" charset="0"/>
              </a:rPr>
              <a:t>Емкости аварийного слива этилен-гликоля</a:t>
            </a:r>
          </a:p>
          <a:p>
            <a:pPr eaLnBrk="1" hangingPunct="1">
              <a:buFont typeface="Wingdings" panose="05000000000000000000" pitchFamily="2" charset="2"/>
              <a:buChar char="q"/>
            </a:pPr>
            <a:r>
              <a:rPr lang="ru-RU" sz="1800" b="1" dirty="0">
                <a:solidFill>
                  <a:srgbClr val="002060"/>
                </a:solidFill>
                <a:latin typeface="Arial Narrow" panose="020B0606020202030204" pitchFamily="34" charset="0"/>
                <a:cs typeface="Arial" panose="020B0604020202020204" pitchFamily="34" charset="0"/>
              </a:rPr>
              <a:t>Насосы с частотным регулированием</a:t>
            </a:r>
          </a:p>
          <a:p>
            <a:pPr eaLnBrk="1" hangingPunct="1">
              <a:buFont typeface="Wingdings" panose="05000000000000000000" pitchFamily="2" charset="2"/>
              <a:buChar char="q"/>
            </a:pPr>
            <a:r>
              <a:rPr lang="ru-RU" sz="1800" b="1" dirty="0">
                <a:solidFill>
                  <a:srgbClr val="002060"/>
                </a:solidFill>
                <a:latin typeface="Arial Narrow" panose="020B0606020202030204" pitchFamily="34" charset="0"/>
                <a:cs typeface="Arial" panose="020B0604020202020204" pitchFamily="34" charset="0"/>
              </a:rPr>
              <a:t>Система автоматизации и диспетчеризации</a:t>
            </a:r>
          </a:p>
          <a:p>
            <a:pPr eaLnBrk="1" hangingPunct="1">
              <a:buFont typeface="Wingdings" panose="05000000000000000000" pitchFamily="2" charset="2"/>
              <a:buChar char="Ø"/>
            </a:pPr>
            <a:endParaRPr lang="ru-RU" sz="1800" b="1" dirty="0">
              <a:solidFill>
                <a:srgbClr val="002060"/>
              </a:solidFill>
              <a:latin typeface="Arial Narrow" panose="020B0606020202030204" pitchFamily="34" charset="0"/>
              <a:cs typeface="Arial" panose="020B0604020202020204" pitchFamily="34" charset="0"/>
            </a:endParaRPr>
          </a:p>
          <a:p>
            <a:pPr eaLnBrk="1" hangingPunct="1">
              <a:buFont typeface="Wingdings" panose="05000000000000000000" pitchFamily="2" charset="2"/>
              <a:buChar char="q"/>
            </a:pPr>
            <a:endParaRPr lang="ru-RU" sz="1800" b="1" dirty="0">
              <a:solidFill>
                <a:srgbClr val="002060"/>
              </a:solidFill>
              <a:latin typeface="Arial Narrow" panose="020B0606020202030204" pitchFamily="34" charset="0"/>
              <a:cs typeface="Arial" panose="020B0604020202020204" pitchFamily="34" charset="0"/>
            </a:endParaRPr>
          </a:p>
        </p:txBody>
      </p:sp>
      <p:sp>
        <p:nvSpPr>
          <p:cNvPr id="4" name="Заголовок 1"/>
          <p:cNvSpPr txBox="1">
            <a:spLocks/>
          </p:cNvSpPr>
          <p:nvPr/>
        </p:nvSpPr>
        <p:spPr bwMode="auto">
          <a:xfrm>
            <a:off x="6856413" y="1168400"/>
            <a:ext cx="10115550" cy="404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
                <a:solidFill>
                  <a:srgbClr val="000000"/>
                </a:solidFill>
                <a:miter lim="800000"/>
                <a:headEnd/>
                <a:tailEnd/>
              </a14:hiddenLine>
            </a:ext>
          </a:extLst>
        </p:spPr>
        <p:txBody>
          <a:bodyPr lIns="288000" tIns="36000" rIns="72000" bIns="36000" anchor="ctr">
            <a:spAutoFit/>
          </a:bodyPr>
          <a:lstStyle>
            <a:lvl1pPr algn="l" rtl="0" eaLnBrk="0" fontAlgn="base" hangingPunct="0">
              <a:lnSpc>
                <a:spcPct val="90000"/>
              </a:lnSpc>
              <a:spcBef>
                <a:spcPct val="0"/>
              </a:spcBef>
              <a:spcAft>
                <a:spcPct val="0"/>
              </a:spcAft>
              <a:defRPr sz="2400" b="1">
                <a:solidFill>
                  <a:srgbClr val="00608B"/>
                </a:solidFill>
                <a:latin typeface="+mj-lt"/>
                <a:ea typeface="+mj-ea"/>
                <a:cs typeface="+mj-cs"/>
              </a:defRPr>
            </a:lvl1pPr>
            <a:lvl2pPr algn="l" rtl="0" eaLnBrk="0" fontAlgn="base" hangingPunct="0">
              <a:lnSpc>
                <a:spcPct val="90000"/>
              </a:lnSpc>
              <a:spcBef>
                <a:spcPct val="0"/>
              </a:spcBef>
              <a:spcAft>
                <a:spcPct val="0"/>
              </a:spcAft>
              <a:defRPr sz="2400" b="1">
                <a:solidFill>
                  <a:srgbClr val="00608B"/>
                </a:solidFill>
                <a:latin typeface="Arial" charset="0"/>
              </a:defRPr>
            </a:lvl2pPr>
            <a:lvl3pPr algn="l" rtl="0" eaLnBrk="0" fontAlgn="base" hangingPunct="0">
              <a:lnSpc>
                <a:spcPct val="90000"/>
              </a:lnSpc>
              <a:spcBef>
                <a:spcPct val="0"/>
              </a:spcBef>
              <a:spcAft>
                <a:spcPct val="0"/>
              </a:spcAft>
              <a:defRPr sz="2400" b="1">
                <a:solidFill>
                  <a:srgbClr val="00608B"/>
                </a:solidFill>
                <a:latin typeface="Arial" charset="0"/>
              </a:defRPr>
            </a:lvl3pPr>
            <a:lvl4pPr algn="l" rtl="0" eaLnBrk="0" fontAlgn="base" hangingPunct="0">
              <a:lnSpc>
                <a:spcPct val="90000"/>
              </a:lnSpc>
              <a:spcBef>
                <a:spcPct val="0"/>
              </a:spcBef>
              <a:spcAft>
                <a:spcPct val="0"/>
              </a:spcAft>
              <a:defRPr sz="2400" b="1">
                <a:solidFill>
                  <a:srgbClr val="00608B"/>
                </a:solidFill>
                <a:latin typeface="Arial" charset="0"/>
              </a:defRPr>
            </a:lvl4pPr>
            <a:lvl5pPr algn="l" rtl="0" eaLnBrk="0" fontAlgn="base" hangingPunct="0">
              <a:lnSpc>
                <a:spcPct val="90000"/>
              </a:lnSpc>
              <a:spcBef>
                <a:spcPct val="0"/>
              </a:spcBef>
              <a:spcAft>
                <a:spcPct val="0"/>
              </a:spcAft>
              <a:defRPr sz="2400" b="1">
                <a:solidFill>
                  <a:srgbClr val="00608B"/>
                </a:solidFill>
                <a:latin typeface="Arial" charset="0"/>
              </a:defRPr>
            </a:lvl5pPr>
            <a:lvl6pPr marL="457200" algn="l" rtl="0" fontAlgn="base">
              <a:lnSpc>
                <a:spcPct val="90000"/>
              </a:lnSpc>
              <a:spcBef>
                <a:spcPct val="0"/>
              </a:spcBef>
              <a:spcAft>
                <a:spcPct val="0"/>
              </a:spcAft>
              <a:defRPr sz="2400" b="1">
                <a:solidFill>
                  <a:srgbClr val="007DD2"/>
                </a:solidFill>
                <a:latin typeface="Arial" charset="0"/>
              </a:defRPr>
            </a:lvl6pPr>
            <a:lvl7pPr marL="914400" algn="l" rtl="0" fontAlgn="base">
              <a:lnSpc>
                <a:spcPct val="90000"/>
              </a:lnSpc>
              <a:spcBef>
                <a:spcPct val="0"/>
              </a:spcBef>
              <a:spcAft>
                <a:spcPct val="0"/>
              </a:spcAft>
              <a:defRPr sz="2400" b="1">
                <a:solidFill>
                  <a:srgbClr val="007DD2"/>
                </a:solidFill>
                <a:latin typeface="Arial" charset="0"/>
              </a:defRPr>
            </a:lvl7pPr>
            <a:lvl8pPr marL="1371600" algn="l" rtl="0" fontAlgn="base">
              <a:lnSpc>
                <a:spcPct val="90000"/>
              </a:lnSpc>
              <a:spcBef>
                <a:spcPct val="0"/>
              </a:spcBef>
              <a:spcAft>
                <a:spcPct val="0"/>
              </a:spcAft>
              <a:defRPr sz="2400" b="1">
                <a:solidFill>
                  <a:srgbClr val="007DD2"/>
                </a:solidFill>
                <a:latin typeface="Arial" charset="0"/>
              </a:defRPr>
            </a:lvl8pPr>
            <a:lvl9pPr marL="1828800" algn="l" rtl="0" fontAlgn="base">
              <a:lnSpc>
                <a:spcPct val="90000"/>
              </a:lnSpc>
              <a:spcBef>
                <a:spcPct val="0"/>
              </a:spcBef>
              <a:spcAft>
                <a:spcPct val="0"/>
              </a:spcAft>
              <a:defRPr sz="2400" b="1">
                <a:solidFill>
                  <a:srgbClr val="007DD2"/>
                </a:solidFill>
                <a:latin typeface="Arial" charset="0"/>
              </a:defRPr>
            </a:lvl9pPr>
          </a:lstStyle>
          <a:p>
            <a:pPr eaLnBrk="1" hangingPunct="1">
              <a:defRPr/>
            </a:pPr>
            <a:r>
              <a:rPr lang="ru-RU" i="1" dirty="0" smtClean="0">
                <a:solidFill>
                  <a:srgbClr val="002060"/>
                </a:solidFill>
                <a:effectLst>
                  <a:outerShdw blurRad="38100" dist="38100" dir="2700000" algn="tl">
                    <a:srgbClr val="C0C0C0"/>
                  </a:outerShdw>
                </a:effectLst>
              </a:rPr>
              <a:t>1 технологический модуль</a:t>
            </a:r>
            <a:endParaRPr lang="ru-RU" i="1" dirty="0">
              <a:solidFill>
                <a:srgbClr val="002060"/>
              </a:solidFill>
              <a:effectLst>
                <a:outerShdw blurRad="38100" dist="38100" dir="2700000" algn="tl">
                  <a:srgbClr val="C0C0C0"/>
                </a:outerShdw>
              </a:effectLst>
            </a:endParaRPr>
          </a:p>
        </p:txBody>
      </p:sp>
      <p:pic>
        <p:nvPicPr>
          <p:cNvPr id="5" name="Picture 1"/>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28713" y="261938"/>
            <a:ext cx="4824412" cy="6186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5100562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175" y="658813"/>
            <a:ext cx="10118725" cy="5353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Заголовок 1"/>
          <p:cNvSpPr txBox="1">
            <a:spLocks/>
          </p:cNvSpPr>
          <p:nvPr/>
        </p:nvSpPr>
        <p:spPr bwMode="auto">
          <a:xfrm>
            <a:off x="0" y="163513"/>
            <a:ext cx="8351838" cy="1304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
                <a:solidFill>
                  <a:srgbClr val="000000"/>
                </a:solidFill>
                <a:miter lim="800000"/>
                <a:headEnd/>
                <a:tailEnd/>
              </a14:hiddenLine>
            </a:ext>
          </a:extLst>
        </p:spPr>
        <p:txBody>
          <a:bodyPr lIns="288000" tIns="36000" rIns="72000" bIns="36000" anchor="ctr">
            <a:spAutoFit/>
          </a:bodyPr>
          <a:lstStyle>
            <a:lvl1pPr algn="l" rtl="0" eaLnBrk="0" fontAlgn="base" hangingPunct="0">
              <a:lnSpc>
                <a:spcPct val="90000"/>
              </a:lnSpc>
              <a:spcBef>
                <a:spcPct val="0"/>
              </a:spcBef>
              <a:spcAft>
                <a:spcPct val="0"/>
              </a:spcAft>
              <a:defRPr sz="2400" b="1">
                <a:solidFill>
                  <a:srgbClr val="00608B"/>
                </a:solidFill>
                <a:latin typeface="+mj-lt"/>
                <a:ea typeface="+mj-ea"/>
                <a:cs typeface="+mj-cs"/>
              </a:defRPr>
            </a:lvl1pPr>
            <a:lvl2pPr algn="l" rtl="0" eaLnBrk="0" fontAlgn="base" hangingPunct="0">
              <a:lnSpc>
                <a:spcPct val="90000"/>
              </a:lnSpc>
              <a:spcBef>
                <a:spcPct val="0"/>
              </a:spcBef>
              <a:spcAft>
                <a:spcPct val="0"/>
              </a:spcAft>
              <a:defRPr sz="2400" b="1">
                <a:solidFill>
                  <a:srgbClr val="00608B"/>
                </a:solidFill>
                <a:latin typeface="Arial" charset="0"/>
              </a:defRPr>
            </a:lvl2pPr>
            <a:lvl3pPr algn="l" rtl="0" eaLnBrk="0" fontAlgn="base" hangingPunct="0">
              <a:lnSpc>
                <a:spcPct val="90000"/>
              </a:lnSpc>
              <a:spcBef>
                <a:spcPct val="0"/>
              </a:spcBef>
              <a:spcAft>
                <a:spcPct val="0"/>
              </a:spcAft>
              <a:defRPr sz="2400" b="1">
                <a:solidFill>
                  <a:srgbClr val="00608B"/>
                </a:solidFill>
                <a:latin typeface="Arial" charset="0"/>
              </a:defRPr>
            </a:lvl3pPr>
            <a:lvl4pPr algn="l" rtl="0" eaLnBrk="0" fontAlgn="base" hangingPunct="0">
              <a:lnSpc>
                <a:spcPct val="90000"/>
              </a:lnSpc>
              <a:spcBef>
                <a:spcPct val="0"/>
              </a:spcBef>
              <a:spcAft>
                <a:spcPct val="0"/>
              </a:spcAft>
              <a:defRPr sz="2400" b="1">
                <a:solidFill>
                  <a:srgbClr val="00608B"/>
                </a:solidFill>
                <a:latin typeface="Arial" charset="0"/>
              </a:defRPr>
            </a:lvl4pPr>
            <a:lvl5pPr algn="l" rtl="0" eaLnBrk="0" fontAlgn="base" hangingPunct="0">
              <a:lnSpc>
                <a:spcPct val="90000"/>
              </a:lnSpc>
              <a:spcBef>
                <a:spcPct val="0"/>
              </a:spcBef>
              <a:spcAft>
                <a:spcPct val="0"/>
              </a:spcAft>
              <a:defRPr sz="2400" b="1">
                <a:solidFill>
                  <a:srgbClr val="00608B"/>
                </a:solidFill>
                <a:latin typeface="Arial" charset="0"/>
              </a:defRPr>
            </a:lvl5pPr>
            <a:lvl6pPr marL="457200" algn="l" rtl="0" fontAlgn="base">
              <a:lnSpc>
                <a:spcPct val="90000"/>
              </a:lnSpc>
              <a:spcBef>
                <a:spcPct val="0"/>
              </a:spcBef>
              <a:spcAft>
                <a:spcPct val="0"/>
              </a:spcAft>
              <a:defRPr sz="2400" b="1">
                <a:solidFill>
                  <a:srgbClr val="007DD2"/>
                </a:solidFill>
                <a:latin typeface="Arial" charset="0"/>
              </a:defRPr>
            </a:lvl6pPr>
            <a:lvl7pPr marL="914400" algn="l" rtl="0" fontAlgn="base">
              <a:lnSpc>
                <a:spcPct val="90000"/>
              </a:lnSpc>
              <a:spcBef>
                <a:spcPct val="0"/>
              </a:spcBef>
              <a:spcAft>
                <a:spcPct val="0"/>
              </a:spcAft>
              <a:defRPr sz="2400" b="1">
                <a:solidFill>
                  <a:srgbClr val="007DD2"/>
                </a:solidFill>
                <a:latin typeface="Arial" charset="0"/>
              </a:defRPr>
            </a:lvl7pPr>
            <a:lvl8pPr marL="1371600" algn="l" rtl="0" fontAlgn="base">
              <a:lnSpc>
                <a:spcPct val="90000"/>
              </a:lnSpc>
              <a:spcBef>
                <a:spcPct val="0"/>
              </a:spcBef>
              <a:spcAft>
                <a:spcPct val="0"/>
              </a:spcAft>
              <a:defRPr sz="2400" b="1">
                <a:solidFill>
                  <a:srgbClr val="007DD2"/>
                </a:solidFill>
                <a:latin typeface="Arial" charset="0"/>
              </a:defRPr>
            </a:lvl8pPr>
            <a:lvl9pPr marL="1828800" algn="l" rtl="0" fontAlgn="base">
              <a:lnSpc>
                <a:spcPct val="90000"/>
              </a:lnSpc>
              <a:spcBef>
                <a:spcPct val="0"/>
              </a:spcBef>
              <a:spcAft>
                <a:spcPct val="0"/>
              </a:spcAft>
              <a:defRPr sz="2400" b="1">
                <a:solidFill>
                  <a:srgbClr val="007DD2"/>
                </a:solidFill>
                <a:latin typeface="Arial" charset="0"/>
              </a:defRPr>
            </a:lvl9pPr>
          </a:lstStyle>
          <a:p>
            <a:pPr eaLnBrk="1" hangingPunct="1">
              <a:lnSpc>
                <a:spcPct val="100000"/>
              </a:lnSpc>
              <a:defRPr/>
            </a:pPr>
            <a:r>
              <a:rPr lang="ru-RU" dirty="0" smtClean="0">
                <a:solidFill>
                  <a:srgbClr val="C00000"/>
                </a:solidFill>
                <a:effectLst>
                  <a:outerShdw blurRad="38100" dist="38100" dir="2700000" algn="tl">
                    <a:srgbClr val="C0C0C0"/>
                  </a:outerShdw>
                </a:effectLst>
              </a:rPr>
              <a:t>Принципиальная схема электроснабжения ЦОДа</a:t>
            </a:r>
            <a:r>
              <a:rPr lang="ru-RU" sz="2800" dirty="0" smtClean="0">
                <a:solidFill>
                  <a:srgbClr val="C00000"/>
                </a:solidFill>
                <a:effectLst>
                  <a:outerShdw blurRad="38100" dist="38100" dir="2700000" algn="tl">
                    <a:srgbClr val="C0C0C0"/>
                  </a:outerShdw>
                </a:effectLst>
              </a:rPr>
              <a:t/>
            </a:r>
            <a:br>
              <a:rPr lang="ru-RU" sz="2800" dirty="0" smtClean="0">
                <a:solidFill>
                  <a:srgbClr val="C00000"/>
                </a:solidFill>
                <a:effectLst>
                  <a:outerShdw blurRad="38100" dist="38100" dir="2700000" algn="tl">
                    <a:srgbClr val="C0C0C0"/>
                  </a:outerShdw>
                </a:effectLst>
              </a:rPr>
            </a:br>
            <a:r>
              <a:rPr lang="ru-RU" sz="2800" cap="all" dirty="0" smtClean="0">
                <a:solidFill>
                  <a:srgbClr val="C00000"/>
                </a:solidFill>
              </a:rPr>
              <a:t/>
            </a:r>
            <a:br>
              <a:rPr lang="ru-RU" sz="2800" cap="all" dirty="0" smtClean="0">
                <a:solidFill>
                  <a:srgbClr val="C00000"/>
                </a:solidFill>
              </a:rPr>
            </a:br>
            <a:endParaRPr lang="ru-RU" sz="2800" dirty="0">
              <a:solidFill>
                <a:srgbClr val="C00000"/>
              </a:solidFill>
              <a:effectLst>
                <a:outerShdw blurRad="38100" dist="38100" dir="2700000" algn="tl">
                  <a:srgbClr val="C0C0C0"/>
                </a:outerShdw>
              </a:effectLst>
              <a:ea typeface="+mn-ea"/>
              <a:cs typeface="Arial" charset="0"/>
            </a:endParaRPr>
          </a:p>
        </p:txBody>
      </p:sp>
      <p:sp>
        <p:nvSpPr>
          <p:cNvPr id="4" name="Заголовок 1"/>
          <p:cNvSpPr txBox="1">
            <a:spLocks/>
          </p:cNvSpPr>
          <p:nvPr/>
        </p:nvSpPr>
        <p:spPr bwMode="auto">
          <a:xfrm>
            <a:off x="7392988" y="98425"/>
            <a:ext cx="10115550" cy="350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
                <a:solidFill>
                  <a:srgbClr val="000000"/>
                </a:solidFill>
                <a:miter lim="800000"/>
                <a:headEnd/>
                <a:tailEnd/>
              </a14:hiddenLine>
            </a:ext>
          </a:extLst>
        </p:spPr>
        <p:txBody>
          <a:bodyPr lIns="288000" tIns="36000" rIns="72000" bIns="36000" anchor="ctr">
            <a:spAutoFit/>
          </a:bodyPr>
          <a:lstStyle>
            <a:lvl1pPr algn="l" rtl="0" eaLnBrk="0" fontAlgn="base" hangingPunct="0">
              <a:lnSpc>
                <a:spcPct val="90000"/>
              </a:lnSpc>
              <a:spcBef>
                <a:spcPct val="0"/>
              </a:spcBef>
              <a:spcAft>
                <a:spcPct val="0"/>
              </a:spcAft>
              <a:defRPr sz="2400" b="1">
                <a:solidFill>
                  <a:srgbClr val="00608B"/>
                </a:solidFill>
                <a:latin typeface="+mj-lt"/>
                <a:ea typeface="+mj-ea"/>
                <a:cs typeface="+mj-cs"/>
              </a:defRPr>
            </a:lvl1pPr>
            <a:lvl2pPr algn="l" rtl="0" eaLnBrk="0" fontAlgn="base" hangingPunct="0">
              <a:lnSpc>
                <a:spcPct val="90000"/>
              </a:lnSpc>
              <a:spcBef>
                <a:spcPct val="0"/>
              </a:spcBef>
              <a:spcAft>
                <a:spcPct val="0"/>
              </a:spcAft>
              <a:defRPr sz="2400" b="1">
                <a:solidFill>
                  <a:srgbClr val="00608B"/>
                </a:solidFill>
                <a:latin typeface="Arial" charset="0"/>
              </a:defRPr>
            </a:lvl2pPr>
            <a:lvl3pPr algn="l" rtl="0" eaLnBrk="0" fontAlgn="base" hangingPunct="0">
              <a:lnSpc>
                <a:spcPct val="90000"/>
              </a:lnSpc>
              <a:spcBef>
                <a:spcPct val="0"/>
              </a:spcBef>
              <a:spcAft>
                <a:spcPct val="0"/>
              </a:spcAft>
              <a:defRPr sz="2400" b="1">
                <a:solidFill>
                  <a:srgbClr val="00608B"/>
                </a:solidFill>
                <a:latin typeface="Arial" charset="0"/>
              </a:defRPr>
            </a:lvl3pPr>
            <a:lvl4pPr algn="l" rtl="0" eaLnBrk="0" fontAlgn="base" hangingPunct="0">
              <a:lnSpc>
                <a:spcPct val="90000"/>
              </a:lnSpc>
              <a:spcBef>
                <a:spcPct val="0"/>
              </a:spcBef>
              <a:spcAft>
                <a:spcPct val="0"/>
              </a:spcAft>
              <a:defRPr sz="2400" b="1">
                <a:solidFill>
                  <a:srgbClr val="00608B"/>
                </a:solidFill>
                <a:latin typeface="Arial" charset="0"/>
              </a:defRPr>
            </a:lvl4pPr>
            <a:lvl5pPr algn="l" rtl="0" eaLnBrk="0" fontAlgn="base" hangingPunct="0">
              <a:lnSpc>
                <a:spcPct val="90000"/>
              </a:lnSpc>
              <a:spcBef>
                <a:spcPct val="0"/>
              </a:spcBef>
              <a:spcAft>
                <a:spcPct val="0"/>
              </a:spcAft>
              <a:defRPr sz="2400" b="1">
                <a:solidFill>
                  <a:srgbClr val="00608B"/>
                </a:solidFill>
                <a:latin typeface="Arial" charset="0"/>
              </a:defRPr>
            </a:lvl5pPr>
            <a:lvl6pPr marL="457200" algn="l" rtl="0" fontAlgn="base">
              <a:lnSpc>
                <a:spcPct val="90000"/>
              </a:lnSpc>
              <a:spcBef>
                <a:spcPct val="0"/>
              </a:spcBef>
              <a:spcAft>
                <a:spcPct val="0"/>
              </a:spcAft>
              <a:defRPr sz="2400" b="1">
                <a:solidFill>
                  <a:srgbClr val="007DD2"/>
                </a:solidFill>
                <a:latin typeface="Arial" charset="0"/>
              </a:defRPr>
            </a:lvl6pPr>
            <a:lvl7pPr marL="914400" algn="l" rtl="0" fontAlgn="base">
              <a:lnSpc>
                <a:spcPct val="90000"/>
              </a:lnSpc>
              <a:spcBef>
                <a:spcPct val="0"/>
              </a:spcBef>
              <a:spcAft>
                <a:spcPct val="0"/>
              </a:spcAft>
              <a:defRPr sz="2400" b="1">
                <a:solidFill>
                  <a:srgbClr val="007DD2"/>
                </a:solidFill>
                <a:latin typeface="Arial" charset="0"/>
              </a:defRPr>
            </a:lvl7pPr>
            <a:lvl8pPr marL="1371600" algn="l" rtl="0" fontAlgn="base">
              <a:lnSpc>
                <a:spcPct val="90000"/>
              </a:lnSpc>
              <a:spcBef>
                <a:spcPct val="0"/>
              </a:spcBef>
              <a:spcAft>
                <a:spcPct val="0"/>
              </a:spcAft>
              <a:defRPr sz="2400" b="1">
                <a:solidFill>
                  <a:srgbClr val="007DD2"/>
                </a:solidFill>
                <a:latin typeface="Arial" charset="0"/>
              </a:defRPr>
            </a:lvl8pPr>
            <a:lvl9pPr marL="1828800" algn="l" rtl="0" fontAlgn="base">
              <a:lnSpc>
                <a:spcPct val="90000"/>
              </a:lnSpc>
              <a:spcBef>
                <a:spcPct val="0"/>
              </a:spcBef>
              <a:spcAft>
                <a:spcPct val="0"/>
              </a:spcAft>
              <a:defRPr sz="2400" b="1">
                <a:solidFill>
                  <a:srgbClr val="007DD2"/>
                </a:solidFill>
                <a:latin typeface="Arial" charset="0"/>
              </a:defRPr>
            </a:lvl9pPr>
          </a:lstStyle>
          <a:p>
            <a:pPr eaLnBrk="1" hangingPunct="1">
              <a:defRPr/>
            </a:pPr>
            <a:r>
              <a:rPr lang="ru-RU" sz="2000" i="1" dirty="0" smtClean="0">
                <a:solidFill>
                  <a:srgbClr val="002060"/>
                </a:solidFill>
                <a:effectLst>
                  <a:outerShdw blurRad="38100" dist="38100" dir="2700000" algn="tl">
                    <a:srgbClr val="C0C0C0"/>
                  </a:outerShdw>
                </a:effectLst>
              </a:rPr>
              <a:t>1 технологический модуль</a:t>
            </a:r>
            <a:endParaRPr lang="ru-RU" sz="2000" i="1" dirty="0">
              <a:solidFill>
                <a:srgbClr val="002060"/>
              </a:solidFill>
              <a:effectLst>
                <a:outerShdw blurRad="38100" dist="38100" dir="2700000" algn="tl">
                  <a:srgbClr val="C0C0C0"/>
                </a:outerShdw>
              </a:effectLst>
            </a:endParaRPr>
          </a:p>
        </p:txBody>
      </p:sp>
      <p:sp>
        <p:nvSpPr>
          <p:cNvPr id="5" name="Text Box 11"/>
          <p:cNvSpPr txBox="1">
            <a:spLocks noChangeArrowheads="1"/>
          </p:cNvSpPr>
          <p:nvPr/>
        </p:nvSpPr>
        <p:spPr bwMode="auto">
          <a:xfrm>
            <a:off x="7196138" y="369888"/>
            <a:ext cx="5113337" cy="25241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marL="285750" indent="-285750">
              <a:defRPr sz="2100">
                <a:solidFill>
                  <a:schemeClr val="tx1"/>
                </a:solidFill>
                <a:latin typeface="Arial" panose="020B0604020202020204" pitchFamily="34" charset="0"/>
                <a:ea typeface="华文细黑"/>
                <a:cs typeface="华文细黑"/>
              </a:defRPr>
            </a:lvl1pPr>
            <a:lvl2pPr marL="742950" indent="-285750">
              <a:defRPr sz="2100">
                <a:solidFill>
                  <a:schemeClr val="tx1"/>
                </a:solidFill>
                <a:latin typeface="Arial" panose="020B0604020202020204" pitchFamily="34" charset="0"/>
                <a:ea typeface="华文细黑"/>
                <a:cs typeface="华文细黑"/>
              </a:defRPr>
            </a:lvl2pPr>
            <a:lvl3pPr marL="1143000" indent="-228600">
              <a:defRPr sz="2100">
                <a:solidFill>
                  <a:schemeClr val="tx1"/>
                </a:solidFill>
                <a:latin typeface="Arial" panose="020B0604020202020204" pitchFamily="34" charset="0"/>
                <a:ea typeface="华文细黑"/>
                <a:cs typeface="华文细黑"/>
              </a:defRPr>
            </a:lvl3pPr>
            <a:lvl4pPr marL="1600200" indent="-228600">
              <a:defRPr sz="2100">
                <a:solidFill>
                  <a:schemeClr val="tx1"/>
                </a:solidFill>
                <a:latin typeface="Arial" panose="020B0604020202020204" pitchFamily="34" charset="0"/>
                <a:ea typeface="华文细黑"/>
                <a:cs typeface="华文细黑"/>
              </a:defRPr>
            </a:lvl4pPr>
            <a:lvl5pPr marL="2057400" indent="-228600">
              <a:defRPr sz="2100">
                <a:solidFill>
                  <a:schemeClr val="tx1"/>
                </a:solidFill>
                <a:latin typeface="Arial" panose="020B0604020202020204" pitchFamily="34" charset="0"/>
                <a:ea typeface="华文细黑"/>
                <a:cs typeface="华文细黑"/>
              </a:defRPr>
            </a:lvl5pPr>
            <a:lvl6pPr marL="25146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6pPr>
            <a:lvl7pPr marL="29718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7pPr>
            <a:lvl8pPr marL="34290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8pPr>
            <a:lvl9pPr marL="38862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9pPr>
          </a:lstStyle>
          <a:p>
            <a:pPr eaLnBrk="1" hangingPunct="1">
              <a:buFont typeface="Wingdings" panose="05000000000000000000" pitchFamily="2" charset="2"/>
              <a:buChar char="q"/>
            </a:pPr>
            <a:r>
              <a:rPr lang="ru-RU" sz="1600" b="1">
                <a:solidFill>
                  <a:srgbClr val="002060"/>
                </a:solidFill>
                <a:latin typeface="Arial Narrow" panose="020B0606020202030204" pitchFamily="34" charset="0"/>
                <a:cs typeface="Arial" panose="020B0604020202020204" pitchFamily="34" charset="0"/>
              </a:rPr>
              <a:t>Двухтрансформаторная ТП 2500кВа, 10/0,4 к</a:t>
            </a:r>
            <a:r>
              <a:rPr lang="en-US" sz="1600" b="1">
                <a:solidFill>
                  <a:srgbClr val="002060"/>
                </a:solidFill>
                <a:latin typeface="Arial Narrow" panose="020B0606020202030204" pitchFamily="34" charset="0"/>
                <a:cs typeface="Arial" panose="020B0604020202020204" pitchFamily="34" charset="0"/>
              </a:rPr>
              <a:t>V</a:t>
            </a:r>
            <a:endParaRPr lang="ru-RU" sz="1600" b="1">
              <a:solidFill>
                <a:srgbClr val="002060"/>
              </a:solidFill>
              <a:latin typeface="Arial Narrow" panose="020B0606020202030204" pitchFamily="34" charset="0"/>
              <a:cs typeface="Arial" panose="020B0604020202020204" pitchFamily="34" charset="0"/>
            </a:endParaRPr>
          </a:p>
          <a:p>
            <a:pPr eaLnBrk="1" hangingPunct="1">
              <a:buFont typeface="Wingdings" panose="05000000000000000000" pitchFamily="2" charset="2"/>
              <a:buChar char="q"/>
            </a:pPr>
            <a:r>
              <a:rPr lang="ru-RU" sz="1600" b="1">
                <a:solidFill>
                  <a:srgbClr val="002060"/>
                </a:solidFill>
                <a:latin typeface="Arial Narrow" panose="020B0606020202030204" pitchFamily="34" charset="0"/>
                <a:cs typeface="Arial" panose="020B0604020202020204" pitchFamily="34" charset="0"/>
              </a:rPr>
              <a:t>Резервный энергоцентр на основе контейнерных ДГУ 1250 кВа, резервирование </a:t>
            </a:r>
            <a:r>
              <a:rPr lang="en-US" sz="1600" b="1">
                <a:solidFill>
                  <a:srgbClr val="002060"/>
                </a:solidFill>
                <a:latin typeface="Arial Narrow" panose="020B0606020202030204" pitchFamily="34" charset="0"/>
                <a:cs typeface="Arial" panose="020B0604020202020204" pitchFamily="34" charset="0"/>
              </a:rPr>
              <a:t>N+1</a:t>
            </a:r>
            <a:endParaRPr lang="ru-RU" sz="1600" b="1">
              <a:solidFill>
                <a:srgbClr val="002060"/>
              </a:solidFill>
              <a:latin typeface="Arial Narrow" panose="020B0606020202030204" pitchFamily="34" charset="0"/>
              <a:cs typeface="Arial" panose="020B0604020202020204" pitchFamily="34" charset="0"/>
            </a:endParaRPr>
          </a:p>
          <a:p>
            <a:pPr eaLnBrk="1" hangingPunct="1">
              <a:buFont typeface="Wingdings" panose="05000000000000000000" pitchFamily="2" charset="2"/>
              <a:buChar char="q"/>
            </a:pPr>
            <a:r>
              <a:rPr lang="ru-RU" sz="1600" b="1">
                <a:solidFill>
                  <a:srgbClr val="002060"/>
                </a:solidFill>
                <a:latin typeface="Arial Narrow" panose="020B0606020202030204" pitchFamily="34" charset="0"/>
                <a:cs typeface="Arial" panose="020B0604020202020204" pitchFamily="34" charset="0"/>
              </a:rPr>
              <a:t>2 группы ИБП</a:t>
            </a:r>
            <a:r>
              <a:rPr lang="en-US" sz="1600" b="1">
                <a:solidFill>
                  <a:srgbClr val="002060"/>
                </a:solidFill>
                <a:latin typeface="Arial Narrow" panose="020B0606020202030204" pitchFamily="34" charset="0"/>
                <a:cs typeface="Arial" panose="020B0604020202020204" pitchFamily="34" charset="0"/>
              </a:rPr>
              <a:t>:</a:t>
            </a:r>
          </a:p>
          <a:p>
            <a:pPr eaLnBrk="1" hangingPunct="1">
              <a:buFont typeface="Wingdings" panose="05000000000000000000" pitchFamily="2" charset="2"/>
              <a:buChar char="Ø"/>
            </a:pPr>
            <a:r>
              <a:rPr lang="en-US" sz="1600" b="1">
                <a:solidFill>
                  <a:srgbClr val="002060"/>
                </a:solidFill>
                <a:latin typeface="Arial Narrow" panose="020B0606020202030204" pitchFamily="34" charset="0"/>
                <a:cs typeface="Arial" panose="020B0604020202020204" pitchFamily="34" charset="0"/>
              </a:rPr>
              <a:t> </a:t>
            </a:r>
            <a:r>
              <a:rPr lang="ru-RU" sz="1600" b="1">
                <a:solidFill>
                  <a:srgbClr val="002060"/>
                </a:solidFill>
                <a:latin typeface="Arial Narrow" panose="020B0606020202030204" pitchFamily="34" charset="0"/>
                <a:cs typeface="Arial" panose="020B0604020202020204" pitchFamily="34" charset="0"/>
              </a:rPr>
              <a:t>для ИТ нагрузки (схема резервирования 2</a:t>
            </a:r>
            <a:r>
              <a:rPr lang="en-US" sz="1600" b="1">
                <a:solidFill>
                  <a:srgbClr val="002060"/>
                </a:solidFill>
                <a:latin typeface="Arial Narrow" panose="020B0606020202030204" pitchFamily="34" charset="0"/>
                <a:cs typeface="Arial" panose="020B0604020202020204" pitchFamily="34" charset="0"/>
              </a:rPr>
              <a:t>N, </a:t>
            </a:r>
            <a:r>
              <a:rPr lang="ru-RU" sz="1600" b="1">
                <a:solidFill>
                  <a:srgbClr val="002060"/>
                </a:solidFill>
                <a:latin typeface="Arial Narrow" panose="020B0606020202030204" pitchFamily="34" charset="0"/>
                <a:cs typeface="Arial" panose="020B0604020202020204" pitchFamily="34" charset="0"/>
              </a:rPr>
              <a:t>время автономии 10 мин.)</a:t>
            </a:r>
          </a:p>
          <a:p>
            <a:pPr eaLnBrk="1" hangingPunct="1">
              <a:buFont typeface="Wingdings" panose="05000000000000000000" pitchFamily="2" charset="2"/>
              <a:buChar char="Ø"/>
            </a:pPr>
            <a:r>
              <a:rPr lang="ru-RU" sz="1600" b="1">
                <a:solidFill>
                  <a:srgbClr val="002060"/>
                </a:solidFill>
                <a:latin typeface="Arial Narrow" panose="020B0606020202030204" pitchFamily="34" charset="0"/>
                <a:cs typeface="Arial" panose="020B0604020202020204" pitchFamily="34" charset="0"/>
              </a:rPr>
              <a:t>для механической нагрузки – насосы, фанкойлы (схема резервирования </a:t>
            </a:r>
            <a:r>
              <a:rPr lang="en-US" sz="1600" b="1">
                <a:solidFill>
                  <a:srgbClr val="002060"/>
                </a:solidFill>
                <a:latin typeface="Arial Narrow" panose="020B0606020202030204" pitchFamily="34" charset="0"/>
                <a:cs typeface="Arial" panose="020B0604020202020204" pitchFamily="34" charset="0"/>
              </a:rPr>
              <a:t>N</a:t>
            </a:r>
            <a:r>
              <a:rPr lang="ru-RU" sz="1600" b="1">
                <a:solidFill>
                  <a:srgbClr val="002060"/>
                </a:solidFill>
                <a:latin typeface="Arial Narrow" panose="020B0606020202030204" pitchFamily="34" charset="0"/>
                <a:cs typeface="Arial" panose="020B0604020202020204" pitchFamily="34" charset="0"/>
              </a:rPr>
              <a:t>+1</a:t>
            </a:r>
            <a:r>
              <a:rPr lang="en-US" sz="1600" b="1">
                <a:solidFill>
                  <a:srgbClr val="002060"/>
                </a:solidFill>
                <a:latin typeface="Arial Narrow" panose="020B0606020202030204" pitchFamily="34" charset="0"/>
                <a:cs typeface="Arial" panose="020B0604020202020204" pitchFamily="34" charset="0"/>
              </a:rPr>
              <a:t>, </a:t>
            </a:r>
            <a:r>
              <a:rPr lang="ru-RU" sz="1600" b="1">
                <a:solidFill>
                  <a:srgbClr val="002060"/>
                </a:solidFill>
                <a:latin typeface="Arial Narrow" panose="020B0606020202030204" pitchFamily="34" charset="0"/>
                <a:cs typeface="Arial" panose="020B0604020202020204" pitchFamily="34" charset="0"/>
              </a:rPr>
              <a:t>время автономии 10 мин.)</a:t>
            </a:r>
          </a:p>
          <a:p>
            <a:pPr eaLnBrk="1" hangingPunct="1">
              <a:buFont typeface="Wingdings" panose="05000000000000000000" pitchFamily="2" charset="2"/>
              <a:buChar char="Ø"/>
            </a:pPr>
            <a:endParaRPr lang="ru-RU" sz="1600" b="1">
              <a:solidFill>
                <a:srgbClr val="002060"/>
              </a:solidFill>
              <a:latin typeface="Arial Narrow" panose="020B0606020202030204" pitchFamily="34" charset="0"/>
              <a:cs typeface="Arial" panose="020B0604020202020204" pitchFamily="34" charset="0"/>
            </a:endParaRPr>
          </a:p>
          <a:p>
            <a:pPr eaLnBrk="1" hangingPunct="1">
              <a:buFont typeface="Wingdings" panose="05000000000000000000" pitchFamily="2" charset="2"/>
              <a:buChar char="q"/>
            </a:pPr>
            <a:endParaRPr lang="ru-RU" sz="1400" b="1">
              <a:solidFill>
                <a:srgbClr val="002060"/>
              </a:solidFill>
              <a:latin typeface="Arial Narrow" panose="020B0606020202030204" pitchFamily="34" charset="0"/>
              <a:cs typeface="Arial" panose="020B0604020202020204" pitchFamily="34" charset="0"/>
            </a:endParaRPr>
          </a:p>
        </p:txBody>
      </p:sp>
      <p:sp>
        <p:nvSpPr>
          <p:cNvPr id="6" name="Text Box 11"/>
          <p:cNvSpPr txBox="1">
            <a:spLocks noChangeArrowheads="1"/>
          </p:cNvSpPr>
          <p:nvPr/>
        </p:nvSpPr>
        <p:spPr bwMode="auto">
          <a:xfrm>
            <a:off x="9340850" y="3313113"/>
            <a:ext cx="3117850" cy="2554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marL="285750" indent="-285750">
              <a:defRPr sz="2100">
                <a:solidFill>
                  <a:schemeClr val="tx1"/>
                </a:solidFill>
                <a:latin typeface="Arial" panose="020B0604020202020204" pitchFamily="34" charset="0"/>
                <a:ea typeface="华文细黑"/>
                <a:cs typeface="华文细黑"/>
              </a:defRPr>
            </a:lvl1pPr>
            <a:lvl2pPr marL="742950" indent="-285750">
              <a:defRPr sz="2100">
                <a:solidFill>
                  <a:schemeClr val="tx1"/>
                </a:solidFill>
                <a:latin typeface="Arial" panose="020B0604020202020204" pitchFamily="34" charset="0"/>
                <a:ea typeface="华文细黑"/>
                <a:cs typeface="华文细黑"/>
              </a:defRPr>
            </a:lvl2pPr>
            <a:lvl3pPr marL="1143000" indent="-228600">
              <a:defRPr sz="2100">
                <a:solidFill>
                  <a:schemeClr val="tx1"/>
                </a:solidFill>
                <a:latin typeface="Arial" panose="020B0604020202020204" pitchFamily="34" charset="0"/>
                <a:ea typeface="华文细黑"/>
                <a:cs typeface="华文细黑"/>
              </a:defRPr>
            </a:lvl3pPr>
            <a:lvl4pPr marL="1600200" indent="-228600">
              <a:defRPr sz="2100">
                <a:solidFill>
                  <a:schemeClr val="tx1"/>
                </a:solidFill>
                <a:latin typeface="Arial" panose="020B0604020202020204" pitchFamily="34" charset="0"/>
                <a:ea typeface="华文细黑"/>
                <a:cs typeface="华文细黑"/>
              </a:defRPr>
            </a:lvl4pPr>
            <a:lvl5pPr marL="2057400" indent="-228600">
              <a:defRPr sz="2100">
                <a:solidFill>
                  <a:schemeClr val="tx1"/>
                </a:solidFill>
                <a:latin typeface="Arial" panose="020B0604020202020204" pitchFamily="34" charset="0"/>
                <a:ea typeface="华文细黑"/>
                <a:cs typeface="华文细黑"/>
              </a:defRPr>
            </a:lvl5pPr>
            <a:lvl6pPr marL="25146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6pPr>
            <a:lvl7pPr marL="29718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7pPr>
            <a:lvl8pPr marL="34290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8pPr>
            <a:lvl9pPr marL="3886200" indent="-228600" defTabSz="1087438" eaLnBrk="0" fontAlgn="base" hangingPunct="0">
              <a:spcBef>
                <a:spcPct val="0"/>
              </a:spcBef>
              <a:spcAft>
                <a:spcPct val="0"/>
              </a:spcAft>
              <a:defRPr sz="2100">
                <a:solidFill>
                  <a:schemeClr val="tx1"/>
                </a:solidFill>
                <a:latin typeface="Arial" panose="020B0604020202020204" pitchFamily="34" charset="0"/>
                <a:ea typeface="华文细黑"/>
                <a:cs typeface="华文细黑"/>
              </a:defRPr>
            </a:lvl9pPr>
          </a:lstStyle>
          <a:p>
            <a:pPr eaLnBrk="1" hangingPunct="1">
              <a:buFont typeface="Wingdings" panose="05000000000000000000" pitchFamily="2" charset="2"/>
              <a:buChar char="q"/>
            </a:pPr>
            <a:r>
              <a:rPr lang="ru-RU" sz="1600" b="1">
                <a:solidFill>
                  <a:srgbClr val="002060"/>
                </a:solidFill>
                <a:latin typeface="Arial Narrow" panose="020B0606020202030204" pitchFamily="34" charset="0"/>
                <a:cs typeface="Arial" panose="020B0604020202020204" pitchFamily="34" charset="0"/>
              </a:rPr>
              <a:t>Два ввода по питанию для основного оборудования</a:t>
            </a:r>
          </a:p>
          <a:p>
            <a:pPr eaLnBrk="1" hangingPunct="1">
              <a:buFont typeface="Wingdings" panose="05000000000000000000" pitchFamily="2" charset="2"/>
              <a:buChar char="q"/>
            </a:pPr>
            <a:r>
              <a:rPr lang="ru-RU" sz="1600" b="1">
                <a:solidFill>
                  <a:srgbClr val="002060"/>
                </a:solidFill>
                <a:latin typeface="Arial Narrow" panose="020B0606020202030204" pitchFamily="34" charset="0"/>
                <a:cs typeface="Arial" panose="020B0604020202020204" pitchFamily="34" charset="0"/>
              </a:rPr>
              <a:t>АВРы для оборудования не имеющего два ввода</a:t>
            </a:r>
          </a:p>
          <a:p>
            <a:pPr eaLnBrk="1" hangingPunct="1">
              <a:buFont typeface="Wingdings" panose="05000000000000000000" pitchFamily="2" charset="2"/>
              <a:buChar char="q"/>
            </a:pPr>
            <a:r>
              <a:rPr lang="ru-RU" sz="1600" b="1">
                <a:solidFill>
                  <a:srgbClr val="002060"/>
                </a:solidFill>
                <a:latin typeface="Arial Narrow" panose="020B0606020202030204" pitchFamily="34" charset="0"/>
                <a:cs typeface="Arial" panose="020B0604020202020204" pitchFamily="34" charset="0"/>
              </a:rPr>
              <a:t>Включение в общую систему автоматизации и диспетчеризации</a:t>
            </a:r>
          </a:p>
          <a:p>
            <a:pPr eaLnBrk="1" hangingPunct="1">
              <a:buFont typeface="Wingdings" panose="05000000000000000000" pitchFamily="2" charset="2"/>
              <a:buChar char="q"/>
            </a:pPr>
            <a:r>
              <a:rPr lang="ru-RU" sz="1600" b="1">
                <a:solidFill>
                  <a:srgbClr val="002060"/>
                </a:solidFill>
                <a:latin typeface="Arial Narrow" panose="020B0606020202030204" pitchFamily="34" charset="0"/>
                <a:cs typeface="Arial" panose="020B0604020202020204" pitchFamily="34" charset="0"/>
              </a:rPr>
              <a:t>Коммерческий и технический учет</a:t>
            </a:r>
          </a:p>
          <a:p>
            <a:pPr eaLnBrk="1" hangingPunct="1">
              <a:buFont typeface="Wingdings" panose="05000000000000000000" pitchFamily="2" charset="2"/>
              <a:buChar char="q"/>
            </a:pPr>
            <a:endParaRPr lang="ru-RU" sz="1600" b="1">
              <a:solidFill>
                <a:srgbClr val="002060"/>
              </a:solidFill>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xmlns="" val="4525057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fontScheme name="default">
    <a:majorFont>
      <a:latin typeface="FrutigerNext LT Medium"/>
      <a:ea typeface="华文细黑"/>
      <a:cs typeface="宋体"/>
    </a:majorFont>
    <a:minorFont>
      <a:latin typeface="FrutigerNext LT Medium"/>
      <a:ea typeface="华文细黑"/>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fontScheme name="default">
    <a:majorFont>
      <a:latin typeface="FrutigerNext LT Medium"/>
      <a:ea typeface="华文细黑"/>
      <a:cs typeface="宋体"/>
    </a:majorFont>
    <a:minorFont>
      <a:latin typeface="FrutigerNext LT Medium"/>
      <a:ea typeface="华文细黑"/>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149</TotalTime>
  <Words>1309</Words>
  <Application>Microsoft Office PowerPoint</Application>
  <PresentationFormat>Произвольный</PresentationFormat>
  <Paragraphs>347</Paragraphs>
  <Slides>37</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37</vt:i4>
      </vt:variant>
    </vt:vector>
  </HeadingPairs>
  <TitlesOfParts>
    <vt:vector size="38" baseType="lpstr">
      <vt:lpstr>Office Theme</vt:lpstr>
      <vt:lpstr>Technical economical rationale of the project Building and further exploitation  Datacenter CellSpace in Blagoveschensk, Amur region</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Таблица - Расчет капитальных и операционных расходов ЦОД</vt:lpstr>
      <vt:lpstr>Структура операционных расходов:</vt:lpstr>
    </vt:vector>
  </TitlesOfParts>
  <Company>Huawei</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Техническое предложение по созданию коммерческого  ЦОД</dc:title>
  <dc:creator>Kleschev Anatoly</dc:creator>
  <cp:lastModifiedBy>gmm</cp:lastModifiedBy>
  <cp:revision>22</cp:revision>
  <dcterms:created xsi:type="dcterms:W3CDTF">2017-09-18T07:16:51Z</dcterms:created>
  <dcterms:modified xsi:type="dcterms:W3CDTF">2017-09-20T07:27:50Z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2015_ms_pID_725343">
    <vt:lpwstr>(2)ob8Sf1DbK53dReTrcYqrFcTue+dzIetp8L2CMBdI7K7mi4/pf/Fz8e+miDQ+JJv8hfvo0p8/
MjWOZ7hkY7wiKRx06ykh/3npFXH2elLf47j6oYOEcVJXFrv+b2NtVT4y2dy1oDPXBXMKq9Hd
foMkuBc63aUP7TlAgmlcVyP6EVJBXqNFU8KUaNVEcFv5HKZRaHNPIwb+6Hhrh1nn9U9HYJ9a
D0D00mwuP3EOgHdGnD</vt:lpwstr>
  </property>
  <property fmtid="{D5CDD505-2E9C-101B-9397-08002B2CF9AE}" pid="3" name="_2015_ms_pID_7253431">
    <vt:lpwstr>vRqCQTs9jKDT5iZ0p4LO6KezfgFQtEnoaiB7+n1knpwOGEwvhtr4rj
QTo7+JeuK+dFjyeGvPXZ7jTL6y7NX9Or3nECnIqHGPn3FbZPpXzJzkcyFfbAbC++WXMs5Nxh
Hqz7EAZ6v8V5DQKkfi788PjwJyFnwmVLW6c6SGcVt6nm3de1rqCdp3OtxBIU2jbJLfk=</vt:lpwstr>
  </property>
  <property fmtid="{D5CDD505-2E9C-101B-9397-08002B2CF9AE}" pid="4" name="_readonly">
    <vt:lpwstr/>
  </property>
  <property fmtid="{D5CDD505-2E9C-101B-9397-08002B2CF9AE}" pid="5" name="_change">
    <vt:lpwstr/>
  </property>
  <property fmtid="{D5CDD505-2E9C-101B-9397-08002B2CF9AE}" pid="6" name="_full-control">
    <vt:lpwstr/>
  </property>
  <property fmtid="{D5CDD505-2E9C-101B-9397-08002B2CF9AE}" pid="7" name="sflag">
    <vt:lpwstr>1505732293</vt:lpwstr>
  </property>
</Properties>
</file>